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5"/>
  </p:notesMasterIdLst>
  <p:sldIdLst>
    <p:sldId id="271" r:id="rId4"/>
    <p:sldId id="280" r:id="rId5"/>
    <p:sldId id="282" r:id="rId6"/>
    <p:sldId id="281" r:id="rId7"/>
    <p:sldId id="283" r:id="rId8"/>
    <p:sldId id="274" r:id="rId9"/>
    <p:sldId id="278" r:id="rId10"/>
    <p:sldId id="275" r:id="rId11"/>
    <p:sldId id="272" r:id="rId12"/>
    <p:sldId id="273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D8FD5-FB35-496B-AAC3-D183EF384E4B}" v="14" dt="2023-05-19T16:26:22.955"/>
    <p1510:client id="{F10973B2-D6A9-4DE2-89DA-0DAA63EF934A}" v="4" dt="2023-05-20T03:29:07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Bussard" userId="71f5c6b8-1de0-4fd7-99d7-3390fa03cae8" providerId="ADAL" clId="{F10973B2-D6A9-4DE2-89DA-0DAA63EF934A}"/>
    <pc:docChg chg="custSel addSld delSld modSld sldOrd">
      <pc:chgData name="Todd Bussard" userId="71f5c6b8-1de0-4fd7-99d7-3390fa03cae8" providerId="ADAL" clId="{F10973B2-D6A9-4DE2-89DA-0DAA63EF934A}" dt="2023-05-20T03:37:06.617" v="685" actId="20577"/>
      <pc:docMkLst>
        <pc:docMk/>
      </pc:docMkLst>
      <pc:sldChg chg="del">
        <pc:chgData name="Todd Bussard" userId="71f5c6b8-1de0-4fd7-99d7-3390fa03cae8" providerId="ADAL" clId="{F10973B2-D6A9-4DE2-89DA-0DAA63EF934A}" dt="2023-05-20T03:11:24.438" v="2" actId="2696"/>
        <pc:sldMkLst>
          <pc:docMk/>
          <pc:sldMk cId="1364736693" sldId="270"/>
        </pc:sldMkLst>
      </pc:sldChg>
      <pc:sldChg chg="modSp mod">
        <pc:chgData name="Todd Bussard" userId="71f5c6b8-1de0-4fd7-99d7-3390fa03cae8" providerId="ADAL" clId="{F10973B2-D6A9-4DE2-89DA-0DAA63EF934A}" dt="2023-05-20T03:11:54.188" v="11" actId="20577"/>
        <pc:sldMkLst>
          <pc:docMk/>
          <pc:sldMk cId="2945852316" sldId="271"/>
        </pc:sldMkLst>
        <pc:spChg chg="mod">
          <ac:chgData name="Todd Bussard" userId="71f5c6b8-1de0-4fd7-99d7-3390fa03cae8" providerId="ADAL" clId="{F10973B2-D6A9-4DE2-89DA-0DAA63EF934A}" dt="2023-05-20T03:11:54.188" v="11" actId="20577"/>
          <ac:spMkLst>
            <pc:docMk/>
            <pc:sldMk cId="2945852316" sldId="271"/>
            <ac:spMk id="2" creationId="{4F9F5847-9E46-1710-7DCB-0E388A693D93}"/>
          </ac:spMkLst>
        </pc:spChg>
      </pc:sldChg>
      <pc:sldChg chg="modSp mod">
        <pc:chgData name="Todd Bussard" userId="71f5c6b8-1de0-4fd7-99d7-3390fa03cae8" providerId="ADAL" clId="{F10973B2-D6A9-4DE2-89DA-0DAA63EF934A}" dt="2023-05-20T03:35:59.708" v="652" actId="20577"/>
        <pc:sldMkLst>
          <pc:docMk/>
          <pc:sldMk cId="4140879974" sldId="272"/>
        </pc:sldMkLst>
        <pc:spChg chg="mod">
          <ac:chgData name="Todd Bussard" userId="71f5c6b8-1de0-4fd7-99d7-3390fa03cae8" providerId="ADAL" clId="{F10973B2-D6A9-4DE2-89DA-0DAA63EF934A}" dt="2023-05-20T03:35:59.708" v="652" actId="20577"/>
          <ac:spMkLst>
            <pc:docMk/>
            <pc:sldMk cId="4140879974" sldId="272"/>
            <ac:spMk id="4" creationId="{2DB174D2-0628-CA07-3E33-6C7026864240}"/>
          </ac:spMkLst>
        </pc:spChg>
      </pc:sldChg>
      <pc:sldChg chg="modSp mod">
        <pc:chgData name="Todd Bussard" userId="71f5c6b8-1de0-4fd7-99d7-3390fa03cae8" providerId="ADAL" clId="{F10973B2-D6A9-4DE2-89DA-0DAA63EF934A}" dt="2023-05-20T03:34:39.707" v="598" actId="20577"/>
        <pc:sldMkLst>
          <pc:docMk/>
          <pc:sldMk cId="2279817176" sldId="273"/>
        </pc:sldMkLst>
        <pc:spChg chg="mod">
          <ac:chgData name="Todd Bussard" userId="71f5c6b8-1de0-4fd7-99d7-3390fa03cae8" providerId="ADAL" clId="{F10973B2-D6A9-4DE2-89DA-0DAA63EF934A}" dt="2023-05-20T03:34:39.707" v="598" actId="20577"/>
          <ac:spMkLst>
            <pc:docMk/>
            <pc:sldMk cId="2279817176" sldId="273"/>
            <ac:spMk id="4" creationId="{C1E5C369-7482-8879-EFBB-FDA12BBD84A0}"/>
          </ac:spMkLst>
        </pc:spChg>
      </pc:sldChg>
      <pc:sldChg chg="ord">
        <pc:chgData name="Todd Bussard" userId="71f5c6b8-1de0-4fd7-99d7-3390fa03cae8" providerId="ADAL" clId="{F10973B2-D6A9-4DE2-89DA-0DAA63EF934A}" dt="2023-05-20T03:01:06.135" v="1"/>
        <pc:sldMkLst>
          <pc:docMk/>
          <pc:sldMk cId="1401582126" sldId="275"/>
        </pc:sldMkLst>
      </pc:sldChg>
      <pc:sldChg chg="del">
        <pc:chgData name="Todd Bussard" userId="71f5c6b8-1de0-4fd7-99d7-3390fa03cae8" providerId="ADAL" clId="{F10973B2-D6A9-4DE2-89DA-0DAA63EF934A}" dt="2023-05-20T03:32:37.750" v="509" actId="2696"/>
        <pc:sldMkLst>
          <pc:docMk/>
          <pc:sldMk cId="694011190" sldId="276"/>
        </pc:sldMkLst>
      </pc:sldChg>
      <pc:sldChg chg="del">
        <pc:chgData name="Todd Bussard" userId="71f5c6b8-1de0-4fd7-99d7-3390fa03cae8" providerId="ADAL" clId="{F10973B2-D6A9-4DE2-89DA-0DAA63EF934A}" dt="2023-05-20T03:32:32.540" v="508" actId="2696"/>
        <pc:sldMkLst>
          <pc:docMk/>
          <pc:sldMk cId="3305050755" sldId="277"/>
        </pc:sldMkLst>
      </pc:sldChg>
      <pc:sldChg chg="modSp mod">
        <pc:chgData name="Todd Bussard" userId="71f5c6b8-1de0-4fd7-99d7-3390fa03cae8" providerId="ADAL" clId="{F10973B2-D6A9-4DE2-89DA-0DAA63EF934A}" dt="2023-05-20T03:32:04.432" v="507" actId="27636"/>
        <pc:sldMkLst>
          <pc:docMk/>
          <pc:sldMk cId="2871681629" sldId="279"/>
        </pc:sldMkLst>
        <pc:spChg chg="mod">
          <ac:chgData name="Todd Bussard" userId="71f5c6b8-1de0-4fd7-99d7-3390fa03cae8" providerId="ADAL" clId="{F10973B2-D6A9-4DE2-89DA-0DAA63EF934A}" dt="2023-05-20T03:32:04.432" v="507" actId="27636"/>
          <ac:spMkLst>
            <pc:docMk/>
            <pc:sldMk cId="2871681629" sldId="279"/>
            <ac:spMk id="4" creationId="{B69A88C8-2896-6DCE-993F-9FC9FE1748F6}"/>
          </ac:spMkLst>
        </pc:spChg>
      </pc:sldChg>
      <pc:sldChg chg="del">
        <pc:chgData name="Todd Bussard" userId="71f5c6b8-1de0-4fd7-99d7-3390fa03cae8" providerId="ADAL" clId="{F10973B2-D6A9-4DE2-89DA-0DAA63EF934A}" dt="2023-05-20T03:11:27.989" v="3" actId="2696"/>
        <pc:sldMkLst>
          <pc:docMk/>
          <pc:sldMk cId="1593859642" sldId="280"/>
        </pc:sldMkLst>
      </pc:sldChg>
      <pc:sldChg chg="modSp new mod">
        <pc:chgData name="Todd Bussard" userId="71f5c6b8-1de0-4fd7-99d7-3390fa03cae8" providerId="ADAL" clId="{F10973B2-D6A9-4DE2-89DA-0DAA63EF934A}" dt="2023-05-20T03:37:06.617" v="685" actId="20577"/>
        <pc:sldMkLst>
          <pc:docMk/>
          <pc:sldMk cId="2151409947" sldId="280"/>
        </pc:sldMkLst>
        <pc:spChg chg="mod">
          <ac:chgData name="Todd Bussard" userId="71f5c6b8-1de0-4fd7-99d7-3390fa03cae8" providerId="ADAL" clId="{F10973B2-D6A9-4DE2-89DA-0DAA63EF934A}" dt="2023-05-20T03:12:06.399" v="30" actId="20577"/>
          <ac:spMkLst>
            <pc:docMk/>
            <pc:sldMk cId="2151409947" sldId="280"/>
            <ac:spMk id="2" creationId="{F2618E6A-07BC-21E6-88E3-8200E93AFE2F}"/>
          </ac:spMkLst>
        </pc:spChg>
        <pc:spChg chg="mod">
          <ac:chgData name="Todd Bussard" userId="71f5c6b8-1de0-4fd7-99d7-3390fa03cae8" providerId="ADAL" clId="{F10973B2-D6A9-4DE2-89DA-0DAA63EF934A}" dt="2023-05-20T03:37:06.617" v="685" actId="20577"/>
          <ac:spMkLst>
            <pc:docMk/>
            <pc:sldMk cId="2151409947" sldId="280"/>
            <ac:spMk id="4" creationId="{F87EBED3-8066-73BB-3032-36E627AC3027}"/>
          </ac:spMkLst>
        </pc:spChg>
      </pc:sldChg>
      <pc:sldChg chg="addSp delSp modSp new mod">
        <pc:chgData name="Todd Bussard" userId="71f5c6b8-1de0-4fd7-99d7-3390fa03cae8" providerId="ADAL" clId="{F10973B2-D6A9-4DE2-89DA-0DAA63EF934A}" dt="2023-05-20T03:27:28.364" v="343" actId="1076"/>
        <pc:sldMkLst>
          <pc:docMk/>
          <pc:sldMk cId="1670468394" sldId="281"/>
        </pc:sldMkLst>
        <pc:spChg chg="mod">
          <ac:chgData name="Todd Bussard" userId="71f5c6b8-1de0-4fd7-99d7-3390fa03cae8" providerId="ADAL" clId="{F10973B2-D6A9-4DE2-89DA-0DAA63EF934A}" dt="2023-05-20T03:26:17.269" v="334" actId="20577"/>
          <ac:spMkLst>
            <pc:docMk/>
            <pc:sldMk cId="1670468394" sldId="281"/>
            <ac:spMk id="2" creationId="{1C83DDCA-E012-FB02-44B1-306516CC0154}"/>
          </ac:spMkLst>
        </pc:spChg>
        <pc:spChg chg="del">
          <ac:chgData name="Todd Bussard" userId="71f5c6b8-1de0-4fd7-99d7-3390fa03cae8" providerId="ADAL" clId="{F10973B2-D6A9-4DE2-89DA-0DAA63EF934A}" dt="2023-05-20T03:26:46.749" v="335" actId="931"/>
          <ac:spMkLst>
            <pc:docMk/>
            <pc:sldMk cId="1670468394" sldId="281"/>
            <ac:spMk id="4" creationId="{440A6C8F-A711-379B-4D89-8B8041864322}"/>
          </ac:spMkLst>
        </pc:spChg>
        <pc:picChg chg="add mod">
          <ac:chgData name="Todd Bussard" userId="71f5c6b8-1de0-4fd7-99d7-3390fa03cae8" providerId="ADAL" clId="{F10973B2-D6A9-4DE2-89DA-0DAA63EF934A}" dt="2023-05-20T03:27:00.270" v="338" actId="1076"/>
          <ac:picMkLst>
            <pc:docMk/>
            <pc:sldMk cId="1670468394" sldId="281"/>
            <ac:picMk id="6" creationId="{9FB5B673-14B2-3713-C411-0CBB88E0E837}"/>
          </ac:picMkLst>
        </pc:picChg>
        <pc:picChg chg="add mod">
          <ac:chgData name="Todd Bussard" userId="71f5c6b8-1de0-4fd7-99d7-3390fa03cae8" providerId="ADAL" clId="{F10973B2-D6A9-4DE2-89DA-0DAA63EF934A}" dt="2023-05-20T03:27:28.364" v="343" actId="1076"/>
          <ac:picMkLst>
            <pc:docMk/>
            <pc:sldMk cId="1670468394" sldId="281"/>
            <ac:picMk id="8" creationId="{ECB3DCB2-2C62-DAF5-6CCA-67DA95459B8C}"/>
          </ac:picMkLst>
        </pc:picChg>
      </pc:sldChg>
      <pc:sldChg chg="addSp modSp new mod ord">
        <pc:chgData name="Todd Bussard" userId="71f5c6b8-1de0-4fd7-99d7-3390fa03cae8" providerId="ADAL" clId="{F10973B2-D6A9-4DE2-89DA-0DAA63EF934A}" dt="2023-05-20T03:28:28.744" v="364" actId="20577"/>
        <pc:sldMkLst>
          <pc:docMk/>
          <pc:sldMk cId="1361793661" sldId="282"/>
        </pc:sldMkLst>
        <pc:spChg chg="mod">
          <ac:chgData name="Todd Bussard" userId="71f5c6b8-1de0-4fd7-99d7-3390fa03cae8" providerId="ADAL" clId="{F10973B2-D6A9-4DE2-89DA-0DAA63EF934A}" dt="2023-05-20T03:28:28.744" v="364" actId="20577"/>
          <ac:spMkLst>
            <pc:docMk/>
            <pc:sldMk cId="1361793661" sldId="282"/>
            <ac:spMk id="2" creationId="{A2F7A751-2786-7490-E9CF-763C79CABD69}"/>
          </ac:spMkLst>
        </pc:spChg>
        <pc:picChg chg="add mod">
          <ac:chgData name="Todd Bussard" userId="71f5c6b8-1de0-4fd7-99d7-3390fa03cae8" providerId="ADAL" clId="{F10973B2-D6A9-4DE2-89DA-0DAA63EF934A}" dt="2023-05-20T03:28:10.137" v="346" actId="962"/>
          <ac:picMkLst>
            <pc:docMk/>
            <pc:sldMk cId="1361793661" sldId="282"/>
            <ac:picMk id="5" creationId="{F70D2056-F50B-43CD-B7DD-04FFA9217A94}"/>
          </ac:picMkLst>
        </pc:picChg>
      </pc:sldChg>
      <pc:sldChg chg="addSp modSp new mod">
        <pc:chgData name="Todd Bussard" userId="71f5c6b8-1de0-4fd7-99d7-3390fa03cae8" providerId="ADAL" clId="{F10973B2-D6A9-4DE2-89DA-0DAA63EF934A}" dt="2023-05-20T03:29:46.454" v="401" actId="20577"/>
        <pc:sldMkLst>
          <pc:docMk/>
          <pc:sldMk cId="3968782482" sldId="283"/>
        </pc:sldMkLst>
        <pc:spChg chg="mod">
          <ac:chgData name="Todd Bussard" userId="71f5c6b8-1de0-4fd7-99d7-3390fa03cae8" providerId="ADAL" clId="{F10973B2-D6A9-4DE2-89DA-0DAA63EF934A}" dt="2023-05-20T03:29:46.454" v="401" actId="20577"/>
          <ac:spMkLst>
            <pc:docMk/>
            <pc:sldMk cId="3968782482" sldId="283"/>
            <ac:spMk id="2" creationId="{1892C935-A807-66D6-7CE2-58C41D6DB7B7}"/>
          </ac:spMkLst>
        </pc:spChg>
        <pc:picChg chg="add mod">
          <ac:chgData name="Todd Bussard" userId="71f5c6b8-1de0-4fd7-99d7-3390fa03cae8" providerId="ADAL" clId="{F10973B2-D6A9-4DE2-89DA-0DAA63EF934A}" dt="2023-05-20T03:29:28.312" v="372" actId="1076"/>
          <ac:picMkLst>
            <pc:docMk/>
            <pc:sldMk cId="3968782482" sldId="283"/>
            <ac:picMk id="5" creationId="{B1C199B3-7970-D84A-F22A-939DA3C05AFA}"/>
          </ac:picMkLst>
        </pc:picChg>
      </pc:sldChg>
      <pc:sldChg chg="new del">
        <pc:chgData name="Todd Bussard" userId="71f5c6b8-1de0-4fd7-99d7-3390fa03cae8" providerId="ADAL" clId="{F10973B2-D6A9-4DE2-89DA-0DAA63EF934A}" dt="2023-05-20T03:30:32.251" v="403" actId="2696"/>
        <pc:sldMkLst>
          <pc:docMk/>
          <pc:sldMk cId="3689467649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699D-F4A1-4C39-9550-FE1885A8C36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4B48A-90C8-42B3-AE3E-14344820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7953-DD30-403C-BECC-16F818AABA3F}" type="datetime1">
              <a:rPr lang="en-US" smtClean="0"/>
              <a:t>5/19/2023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D5A8-1F56-4D7A-840F-DFCDB2AC8D82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E1CF-ADA8-49C8-93AF-142C7904D487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2B9-2D04-45C6-A5C3-5535B1B2B025}" type="datetime1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410848"/>
            <a:ext cx="8153400" cy="294752"/>
          </a:xfrm>
        </p:spPr>
        <p:txBody>
          <a:bodyPr/>
          <a:lstStyle/>
          <a:p>
            <a:r>
              <a:rPr lang="en-US" dirty="0"/>
              <a:t>aageorgia.org  |  gssa@aageorgia.org  | P.O. Box 7325 Macon, GA 31209 | Phone: 478-745-2588 | Gssa@2006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51B9-9A54-45FC-BA8D-F6A236669CA4}" type="datetime1">
              <a:rPr lang="en-US" smtClean="0"/>
              <a:t>5/19/2023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B92C3E-8720-4D36-92D8-89A843380AEE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8275-8059-45C5-B3FF-0570C384BA49}" type="datetime1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744C-B620-4EF6-8849-596C16B57985}" type="datetime1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EB28-D466-4382-A46B-BA3BEE3D695B}" type="datetime1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E04A-9810-401B-A316-763DB13F9FD9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1D4380-16B9-4653-B03B-EF58074572CC}" type="datetime1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95B070-A853-4D89-9627-2B3DC9FF917A}" type="datetime1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3400" y="6410848"/>
            <a:ext cx="8153400" cy="294752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55B680-9D29-449D-AE2F-56FE4233458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georgia.org/georgia-service-directory-contac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F9F5847-9E46-1710-7DCB-0E388A693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AREA 16 Secretary Workshop</a:t>
            </a:r>
          </a:p>
          <a:p>
            <a:r>
              <a:rPr lang="en-US" dirty="0"/>
              <a:t>BY:</a:t>
            </a:r>
          </a:p>
          <a:p>
            <a:r>
              <a:rPr lang="en-US" dirty="0"/>
              <a:t>Todd B.</a:t>
            </a:r>
          </a:p>
          <a:p>
            <a:r>
              <a:rPr lang="en-US" dirty="0"/>
              <a:t>770-364-7765 cell</a:t>
            </a:r>
          </a:p>
          <a:p>
            <a:r>
              <a:rPr lang="en-US" dirty="0"/>
              <a:t>secretary@aageorgia.org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C0EA8-0876-6E40-87CF-C48A34F8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095711-9FCA-318B-7F66-29BB0B23E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5" y="762000"/>
            <a:ext cx="7990696" cy="10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0F87-67E7-2C2B-4646-AE151D76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working together?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BC979-F9ED-1308-DCC4-BA75A94D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5C369-7482-8879-EFBB-FDA12BBD84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Secretary role is a key role if done well</a:t>
            </a:r>
          </a:p>
          <a:p>
            <a:pPr lvl="1"/>
            <a:r>
              <a:rPr lang="en-US" dirty="0"/>
              <a:t>Focus on Communication</a:t>
            </a:r>
          </a:p>
          <a:p>
            <a:pPr lvl="1"/>
            <a:r>
              <a:rPr lang="en-US" dirty="0"/>
              <a:t>Keep group minutes updated at District</a:t>
            </a:r>
          </a:p>
          <a:p>
            <a:pPr lvl="1"/>
            <a:r>
              <a:rPr lang="en-US" dirty="0"/>
              <a:t>Do minutes include a Treasurer Report? </a:t>
            </a:r>
          </a:p>
          <a:p>
            <a:pPr lvl="1"/>
            <a:r>
              <a:rPr lang="en-US" dirty="0"/>
              <a:t>Support Group and Zone</a:t>
            </a:r>
          </a:p>
          <a:p>
            <a:pPr lvl="1"/>
            <a:r>
              <a:rPr lang="en-US" dirty="0"/>
              <a:t>Update information for Group and Zone regularly at meetings?</a:t>
            </a:r>
          </a:p>
        </p:txBody>
      </p:sp>
    </p:spTree>
    <p:extLst>
      <p:ext uri="{BB962C8B-B14F-4D97-AF65-F5344CB8AC3E}">
        <p14:creationId xmlns:p14="http://schemas.microsoft.com/office/powerpoint/2010/main" val="227981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6D54-B6A5-AD55-0805-AAC4F7DE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9AB86-D5D9-CDA1-A89F-BB267CA7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A88C8-2896-6DCE-993F-9FC9FE1748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Thank you for all your service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Make Connections</a:t>
            </a:r>
          </a:p>
          <a:p>
            <a:pPr lvl="1"/>
            <a:r>
              <a:rPr lang="en-US" dirty="0"/>
              <a:t>Get Involved</a:t>
            </a:r>
          </a:p>
          <a:p>
            <a:pPr lvl="1"/>
            <a:r>
              <a:rPr lang="en-US" dirty="0"/>
              <a:t>“Come with us” attitude</a:t>
            </a:r>
          </a:p>
          <a:p>
            <a:pPr lvl="3"/>
            <a:r>
              <a:rPr lang="en-US" dirty="0"/>
              <a:t>GSR, Secretary, Treasurer, and Groups get informed, stay connected, update Group Information</a:t>
            </a:r>
          </a:p>
          <a:p>
            <a:r>
              <a:rPr lang="en-US" dirty="0"/>
              <a:t>I am here to listen and serve</a:t>
            </a:r>
          </a:p>
          <a:p>
            <a:pPr lvl="1"/>
            <a:r>
              <a:rPr lang="en-US" dirty="0"/>
              <a:t>Email, text, call</a:t>
            </a:r>
          </a:p>
          <a:p>
            <a:pPr lvl="2"/>
            <a:r>
              <a:rPr lang="en-US" dirty="0"/>
              <a:t>Todd B.</a:t>
            </a:r>
          </a:p>
          <a:p>
            <a:pPr lvl="2"/>
            <a:r>
              <a:rPr lang="en-US" dirty="0"/>
              <a:t>770-364-7765 cell</a:t>
            </a:r>
          </a:p>
          <a:p>
            <a:pPr lvl="2"/>
            <a:r>
              <a:rPr lang="en-US" dirty="0"/>
              <a:t>Secretary@aageorgia.org</a:t>
            </a:r>
          </a:p>
        </p:txBody>
      </p:sp>
    </p:spTree>
    <p:extLst>
      <p:ext uri="{BB962C8B-B14F-4D97-AF65-F5344CB8AC3E}">
        <p14:creationId xmlns:p14="http://schemas.microsoft.com/office/powerpoint/2010/main" val="287168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8E6A-07BC-21E6-88E3-8200E93A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Workshop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6A658-6B13-26B5-508E-C14EEF4D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EBED3-8066-73BB-3032-36E627AC30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pPr lvl="1"/>
            <a:r>
              <a:rPr lang="en-US" dirty="0"/>
              <a:t>Introduce new secretaries to the role and provide supporting resources</a:t>
            </a:r>
          </a:p>
          <a:p>
            <a:pPr lvl="2"/>
            <a:r>
              <a:rPr lang="en-US" dirty="0"/>
              <a:t>Group, Zone, Intergroup, or District</a:t>
            </a:r>
          </a:p>
          <a:p>
            <a:pPr lvl="1"/>
            <a:r>
              <a:rPr lang="en-US" dirty="0"/>
              <a:t>Secretary Role</a:t>
            </a:r>
          </a:p>
          <a:p>
            <a:pPr lvl="2"/>
            <a:r>
              <a:rPr lang="en-US" dirty="0"/>
              <a:t>See GA Service Manual and AA Service Manual</a:t>
            </a:r>
          </a:p>
          <a:p>
            <a:pPr lvl="3"/>
            <a:r>
              <a:rPr lang="en-US" dirty="0"/>
              <a:t>Pamphlets: The AA Group, </a:t>
            </a:r>
            <a:r>
              <a:rPr lang="en-US"/>
              <a:t>Twelve Traditions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0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A751-2786-7490-E9CF-763C79CA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18D4E-8882-845F-2249-0FEF2B5D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pic>
        <p:nvPicPr>
          <p:cNvPr id="5" name="Picture 4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F70D2056-F50B-43CD-B7DD-04FFA921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07"/>
            <a:ext cx="9144000" cy="51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DDCA-E012-FB02-44B1-306516CC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Duties (AA Group)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B0764-1DDA-C214-565C-23637FBE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pic>
        <p:nvPicPr>
          <p:cNvPr id="6" name="Content Placeholder 5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9FB5B673-14B2-3713-C411-0CBB88E0E8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2951328" cy="4572000"/>
          </a:xfrm>
        </p:spPr>
      </p:pic>
      <p:pic>
        <p:nvPicPr>
          <p:cNvPr id="8" name="Picture 7" descr="A diagram of groups of members&#10;&#10;Description automatically generated with low confidence">
            <a:extLst>
              <a:ext uri="{FF2B5EF4-FFF2-40B4-BE49-F238E27FC236}">
                <a16:creationId xmlns:a16="http://schemas.microsoft.com/office/drawing/2014/main" id="{ECB3DCB2-2C62-DAF5-6CCA-67DA95459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8667"/>
            <a:ext cx="34273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C935-A807-66D6-7CE2-58C41D6D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Connections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8DDD-CDC3-12B1-951F-22D713CB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B1C199B3-7970-D84A-F22A-939DA3C0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69731"/>
            <a:ext cx="7433733" cy="49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B049-63BE-0D07-6F45-91DFADB7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16: www.AAGeorgia.org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AF16-2B28-29AD-7611-29917BAF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C1BC17-3DE3-96A9-F8B0-99377746E69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3013" t="11488" r="33974" b="15375"/>
          <a:stretch/>
        </p:blipFill>
        <p:spPr bwMode="auto">
          <a:xfrm>
            <a:off x="2749320" y="1527175"/>
            <a:ext cx="3608847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59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A291-DA2B-D889-35A3-0184A2C0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www.AAGeorgia.org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DD886-6554-C60B-B806-44BF1FA7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2A90F-0A07-C279-6963-F9B57BC583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Password: Gssa@2006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9029C6-5417-2557-0D83-340A7B9B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18" y="2743200"/>
            <a:ext cx="4548188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3142-AB7A-DD27-D711-EC7B2A61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Updates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11CE-FD91-0877-4F97-FDBCE921372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Trusted Servant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Updates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3DA9-AA13-B4CD-0A26-87ACCFDF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236FB-756D-5CE2-8DAE-CC8587BF6C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1459" t="15000" r="21041"/>
          <a:stretch/>
        </p:blipFill>
        <p:spPr bwMode="auto">
          <a:xfrm>
            <a:off x="3124200" y="1133337"/>
            <a:ext cx="5638800" cy="451512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158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E6C7-0E42-1F7F-A583-0BAAF398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Directory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646E0-728C-811A-B9F6-EE4102C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aageorgia.org  |  gssa@aageorgia.org  | P.O. Box 7325 Macon, GA 31209 | Phone: 478-745-2588 | Gssa@2006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174D2-0628-CA07-3E33-6C70268642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https://www.aageorgia.org/georgia-service-directory-contacts.html</a:t>
            </a:r>
            <a:r>
              <a:rPr lang="en-US" dirty="0"/>
              <a:t> </a:t>
            </a:r>
          </a:p>
          <a:p>
            <a:r>
              <a:rPr lang="en-US" dirty="0"/>
              <a:t>DCM’s, GSR’s, Secretaries, and Treasurers please discuss at District Meetings and focus on accuracy. A traveling AA may depend upon this information</a:t>
            </a:r>
          </a:p>
          <a:p>
            <a:pPr lvl="1"/>
            <a:r>
              <a:rPr lang="en-US" dirty="0"/>
              <a:t>Are Trusted Servants updated every rotation?</a:t>
            </a:r>
          </a:p>
          <a:p>
            <a:r>
              <a:rPr lang="en-US" dirty="0"/>
              <a:t>Group updates with Tamera for Districts that do not have any Intergroup Office or Central Office</a:t>
            </a:r>
          </a:p>
          <a:p>
            <a:r>
              <a:rPr lang="en-US" dirty="0"/>
              <a:t>Group Updates to Central Office in those Districts with Intergroup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79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8E6C519CEC64B81BF9D070E75A5E8" ma:contentTypeVersion="15" ma:contentTypeDescription="Create a new document." ma:contentTypeScope="" ma:versionID="4ef309640c1f6c0745bf29221ca0f50b">
  <xsd:schema xmlns:xsd="http://www.w3.org/2001/XMLSchema" xmlns:xs="http://www.w3.org/2001/XMLSchema" xmlns:p="http://schemas.microsoft.com/office/2006/metadata/properties" xmlns:ns2="9337cb6c-fa43-4389-b6e9-da80244c39f1" xmlns:ns3="8d779e13-8caa-4fdd-ba8e-06c899151418" targetNamespace="http://schemas.microsoft.com/office/2006/metadata/properties" ma:root="true" ma:fieldsID="4fed853b707711ce36486ccdbc9d7fb8" ns2:_="" ns3:_="">
    <xsd:import namespace="9337cb6c-fa43-4389-b6e9-da80244c39f1"/>
    <xsd:import namespace="8d779e13-8caa-4fdd-ba8e-06c8991514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7cb6c-fa43-4389-b6e9-da80244c39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6f0efb5-e1dd-46da-8746-99145760320e}" ma:internalName="TaxCatchAll" ma:showField="CatchAllData" ma:web="9337cb6c-fa43-4389-b6e9-da80244c3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79e13-8caa-4fdd-ba8e-06c899151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97336c9-57d2-47ae-9125-3dc2d1608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FF371-52F7-458C-8716-325425197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4E75B-C969-4A4E-B495-98EC82191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7cb6c-fa43-4389-b6e9-da80244c39f1"/>
    <ds:schemaRef ds:uri="8d779e13-8caa-4fdd-ba8e-06c8991514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777</TotalTime>
  <Words>581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Wingdings 2</vt:lpstr>
      <vt:lpstr>Civic</vt:lpstr>
      <vt:lpstr>PowerPoint Presentation</vt:lpstr>
      <vt:lpstr>Secretary Workshop</vt:lpstr>
      <vt:lpstr>Getting Involved</vt:lpstr>
      <vt:lpstr>Secretary Duties (AA Group)</vt:lpstr>
      <vt:lpstr>Communication and Connections</vt:lpstr>
      <vt:lpstr>Area 16: www.AAGeorgia.org</vt:lpstr>
      <vt:lpstr>www.AAGeorgia.org</vt:lpstr>
      <vt:lpstr>Group Updates Page</vt:lpstr>
      <vt:lpstr>Service Directory Updates</vt:lpstr>
      <vt:lpstr>Are we working together?</vt:lpstr>
      <vt:lpstr>In Closing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</dc:creator>
  <cp:lastModifiedBy>Todd Bussard</cp:lastModifiedBy>
  <cp:revision>11</cp:revision>
  <dcterms:created xsi:type="dcterms:W3CDTF">2015-09-30T14:34:06Z</dcterms:created>
  <dcterms:modified xsi:type="dcterms:W3CDTF">2023-05-20T03:37:12Z</dcterms:modified>
</cp:coreProperties>
</file>