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8.jpg" ContentType="image/jpg"/>
  <Override PartName="/ppt/media/image49.jpg" ContentType="image/jp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350" r:id="rId3"/>
    <p:sldId id="342" r:id="rId4"/>
    <p:sldId id="351" r:id="rId5"/>
    <p:sldId id="352" r:id="rId6"/>
    <p:sldId id="353" r:id="rId7"/>
    <p:sldId id="321" r:id="rId8"/>
    <p:sldId id="327" r:id="rId9"/>
    <p:sldId id="361" r:id="rId10"/>
    <p:sldId id="330" r:id="rId11"/>
    <p:sldId id="316" r:id="rId12"/>
    <p:sldId id="328" r:id="rId13"/>
    <p:sldId id="354" r:id="rId14"/>
    <p:sldId id="329" r:id="rId15"/>
    <p:sldId id="333" r:id="rId16"/>
    <p:sldId id="323" r:id="rId17"/>
    <p:sldId id="332" r:id="rId18"/>
    <p:sldId id="362" r:id="rId19"/>
    <p:sldId id="355" r:id="rId20"/>
    <p:sldId id="257" r:id="rId21"/>
    <p:sldId id="334" r:id="rId22"/>
    <p:sldId id="335" r:id="rId23"/>
    <p:sldId id="336" r:id="rId24"/>
    <p:sldId id="357" r:id="rId25"/>
    <p:sldId id="358" r:id="rId26"/>
    <p:sldId id="360" r:id="rId27"/>
    <p:sldId id="34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y Miller" initials="TM" lastIdx="1" clrIdx="0">
    <p:extLst>
      <p:ext uri="{19B8F6BF-5375-455C-9EA6-DF929625EA0E}">
        <p15:presenceInfo xmlns:p15="http://schemas.microsoft.com/office/powerpoint/2012/main" userId="4df30173da35301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2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Miller" userId="4df30173da353010" providerId="LiveId" clId="{F754D7CD-16BA-4AB7-83DC-6B9D51A05E2D}"/>
    <pc:docChg chg="delSld modSld">
      <pc:chgData name="Tracy Miller" userId="4df30173da353010" providerId="LiveId" clId="{F754D7CD-16BA-4AB7-83DC-6B9D51A05E2D}" dt="2023-01-22T03:08:57.463" v="15" actId="47"/>
      <pc:docMkLst>
        <pc:docMk/>
      </pc:docMkLst>
      <pc:sldChg chg="modSp del mod">
        <pc:chgData name="Tracy Miller" userId="4df30173da353010" providerId="LiveId" clId="{F754D7CD-16BA-4AB7-83DC-6B9D51A05E2D}" dt="2023-01-22T03:08:57.463" v="15" actId="47"/>
        <pc:sldMkLst>
          <pc:docMk/>
          <pc:sldMk cId="3580180937" sldId="324"/>
        </pc:sldMkLst>
        <pc:spChg chg="mod">
          <ac:chgData name="Tracy Miller" userId="4df30173da353010" providerId="LiveId" clId="{F754D7CD-16BA-4AB7-83DC-6B9D51A05E2D}" dt="2023-01-22T03:03:41.854" v="14" actId="20577"/>
          <ac:spMkLst>
            <pc:docMk/>
            <pc:sldMk cId="3580180937" sldId="324"/>
            <ac:spMk id="2" creationId="{8DC5D7B0-CEF6-FAD3-1149-4E7BFE9EA6A7}"/>
          </ac:spMkLst>
        </pc:spChg>
      </pc:sldChg>
    </pc:docChg>
  </pc:docChgLst>
  <pc:docChgLst>
    <pc:chgData name="Tracy Miller" userId="4df30173da353010" providerId="LiveId" clId="{00F4A447-2502-4B49-8242-F4EDC69ECCFE}"/>
    <pc:docChg chg="undo custSel addSld delSld modSld sldOrd">
      <pc:chgData name="Tracy Miller" userId="4df30173da353010" providerId="LiveId" clId="{00F4A447-2502-4B49-8242-F4EDC69ECCFE}" dt="2023-01-20T14:21:36.303" v="5061" actId="20577"/>
      <pc:docMkLst>
        <pc:docMk/>
      </pc:docMkLst>
      <pc:sldChg chg="addSp delSp del mod ord">
        <pc:chgData name="Tracy Miller" userId="4df30173da353010" providerId="LiveId" clId="{00F4A447-2502-4B49-8242-F4EDC69ECCFE}" dt="2023-01-15T17:11:16.044" v="1167" actId="2696"/>
        <pc:sldMkLst>
          <pc:docMk/>
          <pc:sldMk cId="3461939694" sldId="256"/>
        </pc:sldMkLst>
        <pc:spChg chg="add del">
          <ac:chgData name="Tracy Miller" userId="4df30173da353010" providerId="LiveId" clId="{00F4A447-2502-4B49-8242-F4EDC69ECCFE}" dt="2023-01-15T17:11:09.046" v="1166" actId="478"/>
          <ac:spMkLst>
            <pc:docMk/>
            <pc:sldMk cId="3461939694" sldId="256"/>
            <ac:spMk id="5" creationId="{B0EE594B-6A17-02E1-8818-A68F24A1184B}"/>
          </ac:spMkLst>
        </pc:spChg>
      </pc:sldChg>
      <pc:sldChg chg="modSp add mod">
        <pc:chgData name="Tracy Miller" userId="4df30173da353010" providerId="LiveId" clId="{00F4A447-2502-4B49-8242-F4EDC69ECCFE}" dt="2023-01-20T14:21:36.303" v="5061" actId="20577"/>
        <pc:sldMkLst>
          <pc:docMk/>
          <pc:sldMk cId="0" sldId="257"/>
        </pc:sldMkLst>
        <pc:spChg chg="mod">
          <ac:chgData name="Tracy Miller" userId="4df30173da353010" providerId="LiveId" clId="{00F4A447-2502-4B49-8242-F4EDC69ECCFE}" dt="2023-01-20T14:21:36.303" v="5061" actId="20577"/>
          <ac:spMkLst>
            <pc:docMk/>
            <pc:sldMk cId="0" sldId="257"/>
            <ac:spMk id="26" creationId="{00000000-0000-0000-0000-000000000000}"/>
          </ac:spMkLst>
        </pc:spChg>
      </pc:sldChg>
      <pc:sldChg chg="modSp">
        <pc:chgData name="Tracy Miller" userId="4df30173da353010" providerId="LiveId" clId="{00F4A447-2502-4B49-8242-F4EDC69ECCFE}" dt="2023-01-15T18:50:19.378" v="1673"/>
        <pc:sldMkLst>
          <pc:docMk/>
          <pc:sldMk cId="2229311169" sldId="269"/>
        </pc:sldMkLst>
        <pc:picChg chg="mod">
          <ac:chgData name="Tracy Miller" userId="4df30173da353010" providerId="LiveId" clId="{00F4A447-2502-4B49-8242-F4EDC69ECCFE}" dt="2023-01-15T18:50:19.378" v="1673"/>
          <ac:picMkLst>
            <pc:docMk/>
            <pc:sldMk cId="2229311169" sldId="269"/>
            <ac:picMk id="5" creationId="{AB6B26AC-5D21-4446-A7D6-071F004AD7B8}"/>
          </ac:picMkLst>
        </pc:picChg>
      </pc:sldChg>
      <pc:sldChg chg="addSp delSp modSp add mod">
        <pc:chgData name="Tracy Miller" userId="4df30173da353010" providerId="LiveId" clId="{00F4A447-2502-4B49-8242-F4EDC69ECCFE}" dt="2023-01-15T22:10:26.531" v="4938" actId="1076"/>
        <pc:sldMkLst>
          <pc:docMk/>
          <pc:sldMk cId="3687098953" sldId="316"/>
        </pc:sldMkLst>
        <pc:picChg chg="add mod">
          <ac:chgData name="Tracy Miller" userId="4df30173da353010" providerId="LiveId" clId="{00F4A447-2502-4B49-8242-F4EDC69ECCFE}" dt="2023-01-15T22:10:26.531" v="4938" actId="1076"/>
          <ac:picMkLst>
            <pc:docMk/>
            <pc:sldMk cId="3687098953" sldId="316"/>
            <ac:picMk id="3" creationId="{216310E7-4BB0-0962-1A76-FF01B3CDE555}"/>
          </ac:picMkLst>
        </pc:picChg>
        <pc:picChg chg="del">
          <ac:chgData name="Tracy Miller" userId="4df30173da353010" providerId="LiveId" clId="{00F4A447-2502-4B49-8242-F4EDC69ECCFE}" dt="2023-01-15T22:08:52.491" v="4929" actId="478"/>
          <ac:picMkLst>
            <pc:docMk/>
            <pc:sldMk cId="3687098953" sldId="316"/>
            <ac:picMk id="5" creationId="{49BDB77B-3428-8915-6D35-D5C92869285E}"/>
          </ac:picMkLst>
        </pc:picChg>
        <pc:picChg chg="mod">
          <ac:chgData name="Tracy Miller" userId="4df30173da353010" providerId="LiveId" clId="{00F4A447-2502-4B49-8242-F4EDC69ECCFE}" dt="2023-01-15T22:09:02.650" v="4930" actId="1076"/>
          <ac:picMkLst>
            <pc:docMk/>
            <pc:sldMk cId="3687098953" sldId="316"/>
            <ac:picMk id="12" creationId="{6DC8A870-6AF1-08F5-7424-A35A83EC3BCB}"/>
          </ac:picMkLst>
        </pc:picChg>
      </pc:sldChg>
      <pc:sldChg chg="addSp delSp modSp add mod">
        <pc:chgData name="Tracy Miller" userId="4df30173da353010" providerId="LiveId" clId="{00F4A447-2502-4B49-8242-F4EDC69ECCFE}" dt="2023-01-15T18:53:44.462" v="1842" actId="1076"/>
        <pc:sldMkLst>
          <pc:docMk/>
          <pc:sldMk cId="1669247055" sldId="321"/>
        </pc:sldMkLst>
        <pc:spChg chg="del mod">
          <ac:chgData name="Tracy Miller" userId="4df30173da353010" providerId="LiveId" clId="{00F4A447-2502-4B49-8242-F4EDC69ECCFE}" dt="2023-01-15T18:26:32.852" v="1530" actId="478"/>
          <ac:spMkLst>
            <pc:docMk/>
            <pc:sldMk cId="1669247055" sldId="321"/>
            <ac:spMk id="2" creationId="{9C6B2AA4-24D7-8A04-2C59-EA37BA89A73A}"/>
          </ac:spMkLst>
        </pc:spChg>
        <pc:spChg chg="mod">
          <ac:chgData name="Tracy Miller" userId="4df30173da353010" providerId="LiveId" clId="{00F4A447-2502-4B49-8242-F4EDC69ECCFE}" dt="2023-01-15T18:53:04.658" v="1839" actId="27636"/>
          <ac:spMkLst>
            <pc:docMk/>
            <pc:sldMk cId="1669247055" sldId="321"/>
            <ac:spMk id="3" creationId="{F957B57F-B7EF-B000-8926-BAC88C64A3E1}"/>
          </ac:spMkLst>
        </pc:spChg>
        <pc:spChg chg="add mod">
          <ac:chgData name="Tracy Miller" userId="4df30173da353010" providerId="LiveId" clId="{00F4A447-2502-4B49-8242-F4EDC69ECCFE}" dt="2023-01-15T18:37:31.933" v="1591"/>
          <ac:spMkLst>
            <pc:docMk/>
            <pc:sldMk cId="1669247055" sldId="321"/>
            <ac:spMk id="12" creationId="{7AD4B270-08D5-0E1F-61AB-6A613E08A64D}"/>
          </ac:spMkLst>
        </pc:spChg>
        <pc:picChg chg="mod">
          <ac:chgData name="Tracy Miller" userId="4df30173da353010" providerId="LiveId" clId="{00F4A447-2502-4B49-8242-F4EDC69ECCFE}" dt="2023-01-15T18:46:17.945" v="1668" actId="1076"/>
          <ac:picMkLst>
            <pc:docMk/>
            <pc:sldMk cId="1669247055" sldId="321"/>
            <ac:picMk id="4" creationId="{F48F9283-53B4-5E41-6F9E-85305793B7CD}"/>
          </ac:picMkLst>
        </pc:picChg>
        <pc:picChg chg="del">
          <ac:chgData name="Tracy Miller" userId="4df30173da353010" providerId="LiveId" clId="{00F4A447-2502-4B49-8242-F4EDC69ECCFE}" dt="2023-01-15T18:29:10.850" v="1549" actId="478"/>
          <ac:picMkLst>
            <pc:docMk/>
            <pc:sldMk cId="1669247055" sldId="321"/>
            <ac:picMk id="5" creationId="{BF7DDF0F-0F45-85D2-DE7C-3FDBDD4761EF}"/>
          </ac:picMkLst>
        </pc:picChg>
        <pc:picChg chg="del mod">
          <ac:chgData name="Tracy Miller" userId="4df30173da353010" providerId="LiveId" clId="{00F4A447-2502-4B49-8242-F4EDC69ECCFE}" dt="2023-01-15T18:30:12.053" v="1556" actId="478"/>
          <ac:picMkLst>
            <pc:docMk/>
            <pc:sldMk cId="1669247055" sldId="321"/>
            <ac:picMk id="6" creationId="{3E737299-90AD-3F7D-05E8-570F5709D18D}"/>
          </ac:picMkLst>
        </pc:picChg>
        <pc:picChg chg="del mod">
          <ac:chgData name="Tracy Miller" userId="4df30173da353010" providerId="LiveId" clId="{00F4A447-2502-4B49-8242-F4EDC69ECCFE}" dt="2023-01-15T18:36:16.785" v="1584" actId="478"/>
          <ac:picMkLst>
            <pc:docMk/>
            <pc:sldMk cId="1669247055" sldId="321"/>
            <ac:picMk id="7" creationId="{BADC00FA-8BCD-85D6-8707-08B42E389B70}"/>
          </ac:picMkLst>
        </pc:picChg>
        <pc:picChg chg="add mod">
          <ac:chgData name="Tracy Miller" userId="4df30173da353010" providerId="LiveId" clId="{00F4A447-2502-4B49-8242-F4EDC69ECCFE}" dt="2023-01-15T18:45:29.501" v="1659" actId="1076"/>
          <ac:picMkLst>
            <pc:docMk/>
            <pc:sldMk cId="1669247055" sldId="321"/>
            <ac:picMk id="8" creationId="{AE133F94-2E1D-C468-AA66-6A6FE2B429F9}"/>
          </ac:picMkLst>
        </pc:picChg>
        <pc:picChg chg="mod">
          <ac:chgData name="Tracy Miller" userId="4df30173da353010" providerId="LiveId" clId="{00F4A447-2502-4B49-8242-F4EDC69ECCFE}" dt="2023-01-15T18:53:18.778" v="1840" actId="1076"/>
          <ac:picMkLst>
            <pc:docMk/>
            <pc:sldMk cId="1669247055" sldId="321"/>
            <ac:picMk id="10" creationId="{CE716429-FB7D-B6C7-4CD6-623E442E6171}"/>
          </ac:picMkLst>
        </pc:picChg>
        <pc:picChg chg="add del mod">
          <ac:chgData name="Tracy Miller" userId="4df30173da353010" providerId="LiveId" clId="{00F4A447-2502-4B49-8242-F4EDC69ECCFE}" dt="2023-01-15T18:32:48.897" v="1561" actId="478"/>
          <ac:picMkLst>
            <pc:docMk/>
            <pc:sldMk cId="1669247055" sldId="321"/>
            <ac:picMk id="11" creationId="{B193F010-4718-70DF-24C9-4781EAF83EBB}"/>
          </ac:picMkLst>
        </pc:picChg>
        <pc:picChg chg="add mod">
          <ac:chgData name="Tracy Miller" userId="4df30173da353010" providerId="LiveId" clId="{00F4A447-2502-4B49-8242-F4EDC69ECCFE}" dt="2023-01-15T18:53:44.462" v="1842" actId="1076"/>
          <ac:picMkLst>
            <pc:docMk/>
            <pc:sldMk cId="1669247055" sldId="321"/>
            <ac:picMk id="13" creationId="{CDD95178-0BDF-AD5B-9897-79878D946D70}"/>
          </ac:picMkLst>
        </pc:picChg>
      </pc:sldChg>
      <pc:sldChg chg="addSp modSp add mod">
        <pc:chgData name="Tracy Miller" userId="4df30173da353010" providerId="LiveId" clId="{00F4A447-2502-4B49-8242-F4EDC69ECCFE}" dt="2023-01-15T20:29:03.504" v="2613" actId="115"/>
        <pc:sldMkLst>
          <pc:docMk/>
          <pc:sldMk cId="1373245973" sldId="323"/>
        </pc:sldMkLst>
        <pc:spChg chg="mod">
          <ac:chgData name="Tracy Miller" userId="4df30173da353010" providerId="LiveId" clId="{00F4A447-2502-4B49-8242-F4EDC69ECCFE}" dt="2023-01-15T20:24:50.388" v="2556" actId="255"/>
          <ac:spMkLst>
            <pc:docMk/>
            <pc:sldMk cId="1373245973" sldId="323"/>
            <ac:spMk id="2" creationId="{C602A1AB-6F7F-0E52-D4C8-8C42EE67FAB2}"/>
          </ac:spMkLst>
        </pc:spChg>
        <pc:spChg chg="mod">
          <ac:chgData name="Tracy Miller" userId="4df30173da353010" providerId="LiveId" clId="{00F4A447-2502-4B49-8242-F4EDC69ECCFE}" dt="2023-01-15T20:29:03.504" v="2613" actId="115"/>
          <ac:spMkLst>
            <pc:docMk/>
            <pc:sldMk cId="1373245973" sldId="323"/>
            <ac:spMk id="4" creationId="{0B2FC1B8-E096-0D51-5226-9B0EA83170AE}"/>
          </ac:spMkLst>
        </pc:spChg>
        <pc:spChg chg="add mod">
          <ac:chgData name="Tracy Miller" userId="4df30173da353010" providerId="LiveId" clId="{00F4A447-2502-4B49-8242-F4EDC69ECCFE}" dt="2023-01-15T20:28:31.106" v="2609" actId="1076"/>
          <ac:spMkLst>
            <pc:docMk/>
            <pc:sldMk cId="1373245973" sldId="323"/>
            <ac:spMk id="9" creationId="{2C5C9111-3A61-6B71-B880-4A585236D7E2}"/>
          </ac:spMkLst>
        </pc:spChg>
      </pc:sldChg>
      <pc:sldChg chg="modSp">
        <pc:chgData name="Tracy Miller" userId="4df30173da353010" providerId="LiveId" clId="{00F4A447-2502-4B49-8242-F4EDC69ECCFE}" dt="2023-01-15T18:50:19.378" v="1673"/>
        <pc:sldMkLst>
          <pc:docMk/>
          <pc:sldMk cId="3580180937" sldId="324"/>
        </pc:sldMkLst>
        <pc:spChg chg="mod">
          <ac:chgData name="Tracy Miller" userId="4df30173da353010" providerId="LiveId" clId="{00F4A447-2502-4B49-8242-F4EDC69ECCFE}" dt="2023-01-15T18:50:19.378" v="1673"/>
          <ac:spMkLst>
            <pc:docMk/>
            <pc:sldMk cId="3580180937" sldId="324"/>
            <ac:spMk id="3" creationId="{9AD4F54F-0044-FF3E-4888-7F7A900BB397}"/>
          </ac:spMkLst>
        </pc:spChg>
      </pc:sldChg>
      <pc:sldChg chg="addSp delSp modSp add mod">
        <pc:chgData name="Tracy Miller" userId="4df30173da353010" providerId="LiveId" clId="{00F4A447-2502-4B49-8242-F4EDC69ECCFE}" dt="2023-01-15T19:38:55.713" v="1857" actId="1076"/>
        <pc:sldMkLst>
          <pc:docMk/>
          <pc:sldMk cId="3209463700" sldId="327"/>
        </pc:sldMkLst>
        <pc:picChg chg="add mod">
          <ac:chgData name="Tracy Miller" userId="4df30173da353010" providerId="LiveId" clId="{00F4A447-2502-4B49-8242-F4EDC69ECCFE}" dt="2023-01-15T19:38:55.713" v="1857" actId="1076"/>
          <ac:picMkLst>
            <pc:docMk/>
            <pc:sldMk cId="3209463700" sldId="327"/>
            <ac:picMk id="2" creationId="{CE80C42A-BE9F-7129-B8AD-3E7EA122FABF}"/>
          </ac:picMkLst>
        </pc:picChg>
        <pc:picChg chg="del">
          <ac:chgData name="Tracy Miller" userId="4df30173da353010" providerId="LiveId" clId="{00F4A447-2502-4B49-8242-F4EDC69ECCFE}" dt="2023-01-15T19:38:37.337" v="1853" actId="478"/>
          <ac:picMkLst>
            <pc:docMk/>
            <pc:sldMk cId="3209463700" sldId="327"/>
            <ac:picMk id="5" creationId="{22EEA60F-0F09-5125-1473-8A7695C1B889}"/>
          </ac:picMkLst>
        </pc:picChg>
        <pc:picChg chg="del">
          <ac:chgData name="Tracy Miller" userId="4df30173da353010" providerId="LiveId" clId="{00F4A447-2502-4B49-8242-F4EDC69ECCFE}" dt="2023-01-15T19:37:50.806" v="1846" actId="478"/>
          <ac:picMkLst>
            <pc:docMk/>
            <pc:sldMk cId="3209463700" sldId="327"/>
            <ac:picMk id="7" creationId="{5DF45D8D-54AB-FA63-D55B-CBFF11E1B288}"/>
          </ac:picMkLst>
        </pc:picChg>
        <pc:picChg chg="mod">
          <ac:chgData name="Tracy Miller" userId="4df30173da353010" providerId="LiveId" clId="{00F4A447-2502-4B49-8242-F4EDC69ECCFE}" dt="2023-01-15T19:38:07.564" v="1849" actId="1076"/>
          <ac:picMkLst>
            <pc:docMk/>
            <pc:sldMk cId="3209463700" sldId="327"/>
            <ac:picMk id="9" creationId="{5BD6B76B-38FA-4CA8-8FB6-E46669B044ED}"/>
          </ac:picMkLst>
        </pc:picChg>
        <pc:picChg chg="mod">
          <ac:chgData name="Tracy Miller" userId="4df30173da353010" providerId="LiveId" clId="{00F4A447-2502-4B49-8242-F4EDC69ECCFE}" dt="2023-01-15T19:38:11.620" v="1850" actId="1076"/>
          <ac:picMkLst>
            <pc:docMk/>
            <pc:sldMk cId="3209463700" sldId="327"/>
            <ac:picMk id="10" creationId="{690DE53D-B4E8-27F2-6795-81A49B75D293}"/>
          </ac:picMkLst>
        </pc:picChg>
      </pc:sldChg>
      <pc:sldChg chg="addSp modSp add mod">
        <pc:chgData name="Tracy Miller" userId="4df30173da353010" providerId="LiveId" clId="{00F4A447-2502-4B49-8242-F4EDC69ECCFE}" dt="2023-01-15T19:53:03.045" v="2195" actId="255"/>
        <pc:sldMkLst>
          <pc:docMk/>
          <pc:sldMk cId="1185033875" sldId="328"/>
        </pc:sldMkLst>
        <pc:spChg chg="add mod">
          <ac:chgData name="Tracy Miller" userId="4df30173da353010" providerId="LiveId" clId="{00F4A447-2502-4B49-8242-F4EDC69ECCFE}" dt="2023-01-15T19:53:03.045" v="2195" actId="255"/>
          <ac:spMkLst>
            <pc:docMk/>
            <pc:sldMk cId="1185033875" sldId="328"/>
            <ac:spMk id="2" creationId="{8E699E0B-067F-8F48-44B1-E40A6E1564B6}"/>
          </ac:spMkLst>
        </pc:spChg>
        <pc:spChg chg="mod">
          <ac:chgData name="Tracy Miller" userId="4df30173da353010" providerId="LiveId" clId="{00F4A447-2502-4B49-8242-F4EDC69ECCFE}" dt="2023-01-15T19:50:57.284" v="2140" actId="20577"/>
          <ac:spMkLst>
            <pc:docMk/>
            <pc:sldMk cId="1185033875" sldId="328"/>
            <ac:spMk id="5" creationId="{53766F44-D197-08A1-23CE-59F72CCEDCE3}"/>
          </ac:spMkLst>
        </pc:spChg>
        <pc:spChg chg="mod">
          <ac:chgData name="Tracy Miller" userId="4df30173da353010" providerId="LiveId" clId="{00F4A447-2502-4B49-8242-F4EDC69ECCFE}" dt="2023-01-15T19:52:45.433" v="2194" actId="1076"/>
          <ac:spMkLst>
            <pc:docMk/>
            <pc:sldMk cId="1185033875" sldId="328"/>
            <ac:spMk id="7" creationId="{642FBEE6-E905-ADFB-0275-C1B4D9ACA54E}"/>
          </ac:spMkLst>
        </pc:spChg>
        <pc:picChg chg="mod">
          <ac:chgData name="Tracy Miller" userId="4df30173da353010" providerId="LiveId" clId="{00F4A447-2502-4B49-8242-F4EDC69ECCFE}" dt="2023-01-15T19:52:40.015" v="2193" actId="1076"/>
          <ac:picMkLst>
            <pc:docMk/>
            <pc:sldMk cId="1185033875" sldId="328"/>
            <ac:picMk id="4" creationId="{E840DF1D-54C0-5050-CA67-28FE891ADA3C}"/>
          </ac:picMkLst>
        </pc:picChg>
      </pc:sldChg>
      <pc:sldChg chg="addSp delSp modSp add mod">
        <pc:chgData name="Tracy Miller" userId="4df30173da353010" providerId="LiveId" clId="{00F4A447-2502-4B49-8242-F4EDC69ECCFE}" dt="2023-01-15T20:09:03.462" v="2403" actId="1076"/>
        <pc:sldMkLst>
          <pc:docMk/>
          <pc:sldMk cId="143342647" sldId="329"/>
        </pc:sldMkLst>
        <pc:spChg chg="mod">
          <ac:chgData name="Tracy Miller" userId="4df30173da353010" providerId="LiveId" clId="{00F4A447-2502-4B49-8242-F4EDC69ECCFE}" dt="2023-01-15T20:08:36.141" v="2401" actId="255"/>
          <ac:spMkLst>
            <pc:docMk/>
            <pc:sldMk cId="143342647" sldId="329"/>
            <ac:spMk id="5" creationId="{1D914B03-A700-500A-85D3-90C15818A280}"/>
          </ac:spMkLst>
        </pc:spChg>
        <pc:picChg chg="add mod">
          <ac:chgData name="Tracy Miller" userId="4df30173da353010" providerId="LiveId" clId="{00F4A447-2502-4B49-8242-F4EDC69ECCFE}" dt="2023-01-15T20:09:03.462" v="2403" actId="1076"/>
          <ac:picMkLst>
            <pc:docMk/>
            <pc:sldMk cId="143342647" sldId="329"/>
            <ac:picMk id="2" creationId="{1527B716-9EA4-9860-F92D-85DB34C708A5}"/>
          </ac:picMkLst>
        </pc:picChg>
        <pc:picChg chg="del">
          <ac:chgData name="Tracy Miller" userId="4df30173da353010" providerId="LiveId" clId="{00F4A447-2502-4B49-8242-F4EDC69ECCFE}" dt="2023-01-15T20:06:48.149" v="2356" actId="478"/>
          <ac:picMkLst>
            <pc:docMk/>
            <pc:sldMk cId="143342647" sldId="329"/>
            <ac:picMk id="6" creationId="{028E1865-D487-4D42-A48E-FA0FE92718D0}"/>
          </ac:picMkLst>
        </pc:picChg>
      </pc:sldChg>
      <pc:sldChg chg="addSp modSp add mod ord">
        <pc:chgData name="Tracy Miller" userId="4df30173da353010" providerId="LiveId" clId="{00F4A447-2502-4B49-8242-F4EDC69ECCFE}" dt="2023-01-16T22:39:36.911" v="4943"/>
        <pc:sldMkLst>
          <pc:docMk/>
          <pc:sldMk cId="1990715188" sldId="330"/>
        </pc:sldMkLst>
        <pc:spChg chg="add mod">
          <ac:chgData name="Tracy Miller" userId="4df30173da353010" providerId="LiveId" clId="{00F4A447-2502-4B49-8242-F4EDC69ECCFE}" dt="2023-01-15T22:06:07.555" v="4921" actId="20577"/>
          <ac:spMkLst>
            <pc:docMk/>
            <pc:sldMk cId="1990715188" sldId="330"/>
            <ac:spMk id="2" creationId="{6A2A88C6-C72F-5630-E438-7CB3A827B9F4}"/>
          </ac:spMkLst>
        </pc:spChg>
        <pc:spChg chg="mod">
          <ac:chgData name="Tracy Miller" userId="4df30173da353010" providerId="LiveId" clId="{00F4A447-2502-4B49-8242-F4EDC69ECCFE}" dt="2023-01-15T22:06:54.386" v="4927" actId="12"/>
          <ac:spMkLst>
            <pc:docMk/>
            <pc:sldMk cId="1990715188" sldId="330"/>
            <ac:spMk id="5" creationId="{59C863A3-0F4E-B29E-F316-BB3E907CCDBF}"/>
          </ac:spMkLst>
        </pc:spChg>
      </pc:sldChg>
      <pc:sldChg chg="addSp delSp modSp add mod">
        <pc:chgData name="Tracy Miller" userId="4df30173da353010" providerId="LiveId" clId="{00F4A447-2502-4B49-8242-F4EDC69ECCFE}" dt="2023-01-20T14:19:35.815" v="5032" actId="478"/>
        <pc:sldMkLst>
          <pc:docMk/>
          <pc:sldMk cId="2420336738" sldId="332"/>
        </pc:sldMkLst>
        <pc:spChg chg="mod">
          <ac:chgData name="Tracy Miller" userId="4df30173da353010" providerId="LiveId" clId="{00F4A447-2502-4B49-8242-F4EDC69ECCFE}" dt="2023-01-15T20:40:29.560" v="3232" actId="20577"/>
          <ac:spMkLst>
            <pc:docMk/>
            <pc:sldMk cId="2420336738" sldId="332"/>
            <ac:spMk id="5" creationId="{BB061F84-327A-27A4-B8A9-FB1066C135E1}"/>
          </ac:spMkLst>
        </pc:spChg>
        <pc:spChg chg="add del mod">
          <ac:chgData name="Tracy Miller" userId="4df30173da353010" providerId="LiveId" clId="{00F4A447-2502-4B49-8242-F4EDC69ECCFE}" dt="2023-01-20T14:19:35.815" v="5032" actId="478"/>
          <ac:spMkLst>
            <pc:docMk/>
            <pc:sldMk cId="2420336738" sldId="332"/>
            <ac:spMk id="6" creationId="{7391B075-E316-59BB-9B9E-BC9C19DF50E8}"/>
          </ac:spMkLst>
        </pc:spChg>
        <pc:picChg chg="add mod">
          <ac:chgData name="Tracy Miller" userId="4df30173da353010" providerId="LiveId" clId="{00F4A447-2502-4B49-8242-F4EDC69ECCFE}" dt="2023-01-20T14:19:10.492" v="4971" actId="1076"/>
          <ac:picMkLst>
            <pc:docMk/>
            <pc:sldMk cId="2420336738" sldId="332"/>
            <ac:picMk id="3" creationId="{10ECA4FE-AF90-E155-C7D3-0FBB2D9B3F1F}"/>
          </ac:picMkLst>
        </pc:picChg>
        <pc:picChg chg="del mod">
          <ac:chgData name="Tracy Miller" userId="4df30173da353010" providerId="LiveId" clId="{00F4A447-2502-4B49-8242-F4EDC69ECCFE}" dt="2023-01-20T14:14:36.479" v="4969" actId="478"/>
          <ac:picMkLst>
            <pc:docMk/>
            <pc:sldMk cId="2420336738" sldId="332"/>
            <ac:picMk id="4" creationId="{11619FC4-A754-5A14-A6B0-F671FBDD95DD}"/>
          </ac:picMkLst>
        </pc:picChg>
        <pc:picChg chg="mod">
          <ac:chgData name="Tracy Miller" userId="4df30173da353010" providerId="LiveId" clId="{00F4A447-2502-4B49-8242-F4EDC69ECCFE}" dt="2023-01-15T20:37:59.190" v="3222" actId="1076"/>
          <ac:picMkLst>
            <pc:docMk/>
            <pc:sldMk cId="2420336738" sldId="332"/>
            <ac:picMk id="12" creationId="{009A15F9-4712-8C2E-598F-5770FA5CDA55}"/>
          </ac:picMkLst>
        </pc:picChg>
        <pc:picChg chg="mod">
          <ac:chgData name="Tracy Miller" userId="4df30173da353010" providerId="LiveId" clId="{00F4A447-2502-4B49-8242-F4EDC69ECCFE}" dt="2023-01-15T20:38:16.018" v="3224" actId="1076"/>
          <ac:picMkLst>
            <pc:docMk/>
            <pc:sldMk cId="2420336738" sldId="332"/>
            <ac:picMk id="15" creationId="{B996E36B-0999-F695-FC48-66AAA0033BFD}"/>
          </ac:picMkLst>
        </pc:picChg>
        <pc:picChg chg="mod">
          <ac:chgData name="Tracy Miller" userId="4df30173da353010" providerId="LiveId" clId="{00F4A447-2502-4B49-8242-F4EDC69ECCFE}" dt="2023-01-15T20:36:01.626" v="2957" actId="1076"/>
          <ac:picMkLst>
            <pc:docMk/>
            <pc:sldMk cId="2420336738" sldId="332"/>
            <ac:picMk id="3074" creationId="{0A773C7B-DCB3-48A6-BB16-26A6E6763A70}"/>
          </ac:picMkLst>
        </pc:picChg>
      </pc:sldChg>
      <pc:sldChg chg="addSp delSp modSp add mod">
        <pc:chgData name="Tracy Miller" userId="4df30173da353010" providerId="LiveId" clId="{00F4A447-2502-4B49-8242-F4EDC69ECCFE}" dt="2023-01-15T20:21:22.903" v="2493" actId="1076"/>
        <pc:sldMkLst>
          <pc:docMk/>
          <pc:sldMk cId="3832792026" sldId="333"/>
        </pc:sldMkLst>
        <pc:spChg chg="del mod">
          <ac:chgData name="Tracy Miller" userId="4df30173da353010" providerId="LiveId" clId="{00F4A447-2502-4B49-8242-F4EDC69ECCFE}" dt="2023-01-15T20:12:59.976" v="2410"/>
          <ac:spMkLst>
            <pc:docMk/>
            <pc:sldMk cId="3832792026" sldId="333"/>
            <ac:spMk id="5" creationId="{8B99F437-030B-851D-D991-66D2234BEF9F}"/>
          </ac:spMkLst>
        </pc:spChg>
        <pc:spChg chg="add mod">
          <ac:chgData name="Tracy Miller" userId="4df30173da353010" providerId="LiveId" clId="{00F4A447-2502-4B49-8242-F4EDC69ECCFE}" dt="2023-01-15T20:14:18.399" v="2416" actId="207"/>
          <ac:spMkLst>
            <pc:docMk/>
            <pc:sldMk cId="3832792026" sldId="333"/>
            <ac:spMk id="6" creationId="{10C6CE47-2976-4781-2DA6-914B5496AE86}"/>
          </ac:spMkLst>
        </pc:spChg>
        <pc:spChg chg="add mod">
          <ac:chgData name="Tracy Miller" userId="4df30173da353010" providerId="LiveId" clId="{00F4A447-2502-4B49-8242-F4EDC69ECCFE}" dt="2023-01-15T20:19:08.331" v="2457" actId="1076"/>
          <ac:spMkLst>
            <pc:docMk/>
            <pc:sldMk cId="3832792026" sldId="333"/>
            <ac:spMk id="9" creationId="{3A5F10E8-00B2-1238-E639-0135DD785320}"/>
          </ac:spMkLst>
        </pc:spChg>
        <pc:spChg chg="add mod">
          <ac:chgData name="Tracy Miller" userId="4df30173da353010" providerId="LiveId" clId="{00F4A447-2502-4B49-8242-F4EDC69ECCFE}" dt="2023-01-15T20:21:22.903" v="2493" actId="1076"/>
          <ac:spMkLst>
            <pc:docMk/>
            <pc:sldMk cId="3832792026" sldId="333"/>
            <ac:spMk id="10" creationId="{65A84A07-A87B-A912-9CEC-2DCE023AFA42}"/>
          </ac:spMkLst>
        </pc:spChg>
        <pc:picChg chg="del">
          <ac:chgData name="Tracy Miller" userId="4df30173da353010" providerId="LiveId" clId="{00F4A447-2502-4B49-8242-F4EDC69ECCFE}" dt="2023-01-15T20:12:45.353" v="2406" actId="478"/>
          <ac:picMkLst>
            <pc:docMk/>
            <pc:sldMk cId="3832792026" sldId="333"/>
            <ac:picMk id="3" creationId="{7EF14BFD-9F49-76F7-F6E8-EA2D3CE95D23}"/>
          </ac:picMkLst>
        </pc:picChg>
        <pc:picChg chg="add mod">
          <ac:chgData name="Tracy Miller" userId="4df30173da353010" providerId="LiveId" clId="{00F4A447-2502-4B49-8242-F4EDC69ECCFE}" dt="2023-01-15T20:18:07.550" v="2451" actId="1076"/>
          <ac:picMkLst>
            <pc:docMk/>
            <pc:sldMk cId="3832792026" sldId="333"/>
            <ac:picMk id="7" creationId="{4752E8F5-D95E-EB3C-EF00-97945B80F126}"/>
          </ac:picMkLst>
        </pc:picChg>
      </pc:sldChg>
      <pc:sldChg chg="modSp add mod">
        <pc:chgData name="Tracy Miller" userId="4df30173da353010" providerId="LiveId" clId="{00F4A447-2502-4B49-8242-F4EDC69ECCFE}" dt="2023-01-15T21:48:26.920" v="4112" actId="14100"/>
        <pc:sldMkLst>
          <pc:docMk/>
          <pc:sldMk cId="780974579" sldId="334"/>
        </pc:sldMkLst>
        <pc:spChg chg="mod">
          <ac:chgData name="Tracy Miller" userId="4df30173da353010" providerId="LiveId" clId="{00F4A447-2502-4B49-8242-F4EDC69ECCFE}" dt="2023-01-15T21:48:26.920" v="4112" actId="14100"/>
          <ac:spMkLst>
            <pc:docMk/>
            <pc:sldMk cId="780974579" sldId="334"/>
            <ac:spMk id="2" creationId="{EB2D7467-C249-D6A2-7310-1257E515E5CF}"/>
          </ac:spMkLst>
        </pc:spChg>
        <pc:spChg chg="mod">
          <ac:chgData name="Tracy Miller" userId="4df30173da353010" providerId="LiveId" clId="{00F4A447-2502-4B49-8242-F4EDC69ECCFE}" dt="2023-01-15T21:30:26.888" v="3347" actId="207"/>
          <ac:spMkLst>
            <pc:docMk/>
            <pc:sldMk cId="780974579" sldId="334"/>
            <ac:spMk id="4" creationId="{4C0F0845-50B2-5B22-33FC-259BE89561F9}"/>
          </ac:spMkLst>
        </pc:spChg>
      </pc:sldChg>
      <pc:sldChg chg="modSp add mod ord">
        <pc:chgData name="Tracy Miller" userId="4df30173da353010" providerId="LiveId" clId="{00F4A447-2502-4B49-8242-F4EDC69ECCFE}" dt="2023-01-15T21:48:03.204" v="4100" actId="14100"/>
        <pc:sldMkLst>
          <pc:docMk/>
          <pc:sldMk cId="2705539662" sldId="335"/>
        </pc:sldMkLst>
        <pc:spChg chg="mod">
          <ac:chgData name="Tracy Miller" userId="4df30173da353010" providerId="LiveId" clId="{00F4A447-2502-4B49-8242-F4EDC69ECCFE}" dt="2023-01-15T21:48:03.204" v="4100" actId="14100"/>
          <ac:spMkLst>
            <pc:docMk/>
            <pc:sldMk cId="2705539662" sldId="335"/>
            <ac:spMk id="2" creationId="{59168E5B-E1E4-ED95-0234-FDC53B7AF543}"/>
          </ac:spMkLst>
        </pc:spChg>
        <pc:spChg chg="mod">
          <ac:chgData name="Tracy Miller" userId="4df30173da353010" providerId="LiveId" clId="{00F4A447-2502-4B49-8242-F4EDC69ECCFE}" dt="2023-01-15T21:33:33.615" v="3358" actId="207"/>
          <ac:spMkLst>
            <pc:docMk/>
            <pc:sldMk cId="2705539662" sldId="335"/>
            <ac:spMk id="4" creationId="{A7DFDEC4-983F-4A61-4222-E1B5F67916D3}"/>
          </ac:spMkLst>
        </pc:spChg>
      </pc:sldChg>
      <pc:sldChg chg="modSp add mod">
        <pc:chgData name="Tracy Miller" userId="4df30173da353010" providerId="LiveId" clId="{00F4A447-2502-4B49-8242-F4EDC69ECCFE}" dt="2023-01-15T21:38:38.377" v="3368" actId="20577"/>
        <pc:sldMkLst>
          <pc:docMk/>
          <pc:sldMk cId="1354766207" sldId="336"/>
        </pc:sldMkLst>
        <pc:spChg chg="mod">
          <ac:chgData name="Tracy Miller" userId="4df30173da353010" providerId="LiveId" clId="{00F4A447-2502-4B49-8242-F4EDC69ECCFE}" dt="2023-01-15T21:38:38.377" v="3368" actId="20577"/>
          <ac:spMkLst>
            <pc:docMk/>
            <pc:sldMk cId="1354766207" sldId="336"/>
            <ac:spMk id="3" creationId="{16E4FE88-4B3E-6667-7979-BB431D542CE3}"/>
          </ac:spMkLst>
        </pc:spChg>
      </pc:sldChg>
      <pc:sldChg chg="add">
        <pc:chgData name="Tracy Miller" userId="4df30173da353010" providerId="LiveId" clId="{00F4A447-2502-4B49-8242-F4EDC69ECCFE}" dt="2023-01-15T22:12:12.058" v="4940"/>
        <pc:sldMkLst>
          <pc:docMk/>
          <pc:sldMk cId="114253072" sldId="340"/>
        </pc:sldMkLst>
      </pc:sldChg>
      <pc:sldChg chg="addSp modSp add mod ord delCm">
        <pc:chgData name="Tracy Miller" userId="4df30173da353010" providerId="LiveId" clId="{00F4A447-2502-4B49-8242-F4EDC69ECCFE}" dt="2023-01-15T18:51:01.645" v="1677" actId="14100"/>
        <pc:sldMkLst>
          <pc:docMk/>
          <pc:sldMk cId="2413516058" sldId="342"/>
        </pc:sldMkLst>
        <pc:spChg chg="add mod">
          <ac:chgData name="Tracy Miller" userId="4df30173da353010" providerId="LiveId" clId="{00F4A447-2502-4B49-8242-F4EDC69ECCFE}" dt="2023-01-15T16:50:52.107" v="1163" actId="207"/>
          <ac:spMkLst>
            <pc:docMk/>
            <pc:sldMk cId="2413516058" sldId="342"/>
            <ac:spMk id="6" creationId="{C029384B-E1DF-43FF-809A-5179F303CE1F}"/>
          </ac:spMkLst>
        </pc:spChg>
        <pc:spChg chg="mod">
          <ac:chgData name="Tracy Miller" userId="4df30173da353010" providerId="LiveId" clId="{00F4A447-2502-4B49-8242-F4EDC69ECCFE}" dt="2023-01-15T16:49:43.649" v="1157" actId="1076"/>
          <ac:spMkLst>
            <pc:docMk/>
            <pc:sldMk cId="2413516058" sldId="342"/>
            <ac:spMk id="9" creationId="{A4BF9834-5649-20FD-04E7-C773125B4130}"/>
          </ac:spMkLst>
        </pc:spChg>
        <pc:spChg chg="mod">
          <ac:chgData name="Tracy Miller" userId="4df30173da353010" providerId="LiveId" clId="{00F4A447-2502-4B49-8242-F4EDC69ECCFE}" dt="2023-01-15T18:51:01.645" v="1677" actId="14100"/>
          <ac:spMkLst>
            <pc:docMk/>
            <pc:sldMk cId="2413516058" sldId="342"/>
            <ac:spMk id="12" creationId="{94FCC557-0628-8FB6-F812-C4FAD7F04E89}"/>
          </ac:spMkLst>
        </pc:spChg>
        <pc:grpChg chg="mod">
          <ac:chgData name="Tracy Miller" userId="4df30173da353010" providerId="LiveId" clId="{00F4A447-2502-4B49-8242-F4EDC69ECCFE}" dt="2023-01-15T16:50:10.701" v="1160" actId="14100"/>
          <ac:grpSpMkLst>
            <pc:docMk/>
            <pc:sldMk cId="2413516058" sldId="342"/>
            <ac:grpSpMk id="3" creationId="{C4FF4CA1-8122-AD06-4890-8566C40387EC}"/>
          </ac:grpSpMkLst>
        </pc:grpChg>
      </pc:sldChg>
      <pc:sldChg chg="addSp delSp modSp add mod ord">
        <pc:chgData name="Tracy Miller" userId="4df30173da353010" providerId="LiveId" clId="{00F4A447-2502-4B49-8242-F4EDC69ECCFE}" dt="2023-01-15T01:15:50.373" v="316" actId="255"/>
        <pc:sldMkLst>
          <pc:docMk/>
          <pc:sldMk cId="702763847" sldId="350"/>
        </pc:sldMkLst>
        <pc:spChg chg="add del mod">
          <ac:chgData name="Tracy Miller" userId="4df30173da353010" providerId="LiveId" clId="{00F4A447-2502-4B49-8242-F4EDC69ECCFE}" dt="2023-01-15T00:28:13.153" v="5" actId="478"/>
          <ac:spMkLst>
            <pc:docMk/>
            <pc:sldMk cId="702763847" sldId="350"/>
            <ac:spMk id="9" creationId="{D4DD6062-B64D-1BBA-BE57-0BC5AAA5D84E}"/>
          </ac:spMkLst>
        </pc:spChg>
        <pc:spChg chg="add del mod">
          <ac:chgData name="Tracy Miller" userId="4df30173da353010" providerId="LiveId" clId="{00F4A447-2502-4B49-8242-F4EDC69ECCFE}" dt="2023-01-15T00:35:59.156" v="62" actId="478"/>
          <ac:spMkLst>
            <pc:docMk/>
            <pc:sldMk cId="702763847" sldId="350"/>
            <ac:spMk id="14" creationId="{F0390AB2-40E1-AED6-BF8E-F2779BC1E6AD}"/>
          </ac:spMkLst>
        </pc:spChg>
        <pc:spChg chg="add del mod">
          <ac:chgData name="Tracy Miller" userId="4df30173da353010" providerId="LiveId" clId="{00F4A447-2502-4B49-8242-F4EDC69ECCFE}" dt="2023-01-15T00:53:08.257" v="125" actId="478"/>
          <ac:spMkLst>
            <pc:docMk/>
            <pc:sldMk cId="702763847" sldId="350"/>
            <ac:spMk id="19" creationId="{9586744B-2101-F214-83DE-157929CE2370}"/>
          </ac:spMkLst>
        </pc:spChg>
        <pc:spChg chg="add del mod">
          <ac:chgData name="Tracy Miller" userId="4df30173da353010" providerId="LiveId" clId="{00F4A447-2502-4B49-8242-F4EDC69ECCFE}" dt="2023-01-15T01:04:31.332" v="197" actId="478"/>
          <ac:spMkLst>
            <pc:docMk/>
            <pc:sldMk cId="702763847" sldId="350"/>
            <ac:spMk id="22" creationId="{A6DDE00F-F065-BF5D-70E9-773F24636F57}"/>
          </ac:spMkLst>
        </pc:spChg>
        <pc:spChg chg="add del mod">
          <ac:chgData name="Tracy Miller" userId="4df30173da353010" providerId="LiveId" clId="{00F4A447-2502-4B49-8242-F4EDC69ECCFE}" dt="2023-01-15T01:08:56.895" v="278" actId="478"/>
          <ac:spMkLst>
            <pc:docMk/>
            <pc:sldMk cId="702763847" sldId="350"/>
            <ac:spMk id="25" creationId="{BFF1366C-869B-206C-AE6F-C5CBDE1D7728}"/>
          </ac:spMkLst>
        </pc:spChg>
        <pc:spChg chg="add mod">
          <ac:chgData name="Tracy Miller" userId="4df30173da353010" providerId="LiveId" clId="{00F4A447-2502-4B49-8242-F4EDC69ECCFE}" dt="2023-01-15T01:15:50.373" v="316" actId="255"/>
          <ac:spMkLst>
            <pc:docMk/>
            <pc:sldMk cId="702763847" sldId="350"/>
            <ac:spMk id="26" creationId="{04A9753F-16E3-A5C3-790B-5D15863665E2}"/>
          </ac:spMkLst>
        </pc:spChg>
        <pc:picChg chg="add del mod">
          <ac:chgData name="Tracy Miller" userId="4df30173da353010" providerId="LiveId" clId="{00F4A447-2502-4B49-8242-F4EDC69ECCFE}" dt="2023-01-15T00:28:13.153" v="5" actId="478"/>
          <ac:picMkLst>
            <pc:docMk/>
            <pc:sldMk cId="702763847" sldId="350"/>
            <ac:picMk id="4" creationId="{EE060130-F2A4-B1D7-C0E4-76ED234B913C}"/>
          </ac:picMkLst>
        </pc:picChg>
        <pc:picChg chg="add del mod">
          <ac:chgData name="Tracy Miller" userId="4df30173da353010" providerId="LiveId" clId="{00F4A447-2502-4B49-8242-F4EDC69ECCFE}" dt="2023-01-15T00:28:13.153" v="5" actId="478"/>
          <ac:picMkLst>
            <pc:docMk/>
            <pc:sldMk cId="702763847" sldId="350"/>
            <ac:picMk id="8" creationId="{2A9A47D8-08BD-B12A-F009-37699F212924}"/>
          </ac:picMkLst>
        </pc:picChg>
        <pc:picChg chg="add mod">
          <ac:chgData name="Tracy Miller" userId="4df30173da353010" providerId="LiveId" clId="{00F4A447-2502-4B49-8242-F4EDC69ECCFE}" dt="2023-01-15T01:10:17.049" v="289" actId="14100"/>
          <ac:picMkLst>
            <pc:docMk/>
            <pc:sldMk cId="702763847" sldId="350"/>
            <ac:picMk id="13" creationId="{E4DEB7A2-BC82-682D-3517-1271E2025388}"/>
          </ac:picMkLst>
        </pc:picChg>
        <pc:picChg chg="add del mod">
          <ac:chgData name="Tracy Miller" userId="4df30173da353010" providerId="LiveId" clId="{00F4A447-2502-4B49-8242-F4EDC69ECCFE}" dt="2023-01-15T00:54:08.521" v="130" actId="478"/>
          <ac:picMkLst>
            <pc:docMk/>
            <pc:sldMk cId="702763847" sldId="350"/>
            <ac:picMk id="16" creationId="{97914A87-E4A1-119F-45A6-C818B3988F1D}"/>
          </ac:picMkLst>
        </pc:picChg>
        <pc:picChg chg="add del mod">
          <ac:chgData name="Tracy Miller" userId="4df30173da353010" providerId="LiveId" clId="{00F4A447-2502-4B49-8242-F4EDC69ECCFE}" dt="2023-01-15T00:54:11.118" v="131" actId="478"/>
          <ac:picMkLst>
            <pc:docMk/>
            <pc:sldMk cId="702763847" sldId="350"/>
            <ac:picMk id="18" creationId="{295F2726-DDD3-EFFA-B143-02694C76AD7B}"/>
          </ac:picMkLst>
        </pc:picChg>
        <pc:picChg chg="add mod">
          <ac:chgData name="Tracy Miller" userId="4df30173da353010" providerId="LiveId" clId="{00F4A447-2502-4B49-8242-F4EDC69ECCFE}" dt="2023-01-15T01:14:33.369" v="305" actId="14100"/>
          <ac:picMkLst>
            <pc:docMk/>
            <pc:sldMk cId="702763847" sldId="350"/>
            <ac:picMk id="21" creationId="{1E4EF7E8-C7F5-44A4-BC7C-A82E063037B5}"/>
          </ac:picMkLst>
        </pc:picChg>
        <pc:picChg chg="add mod">
          <ac:chgData name="Tracy Miller" userId="4df30173da353010" providerId="LiveId" clId="{00F4A447-2502-4B49-8242-F4EDC69ECCFE}" dt="2023-01-15T01:13:48.777" v="304" actId="14100"/>
          <ac:picMkLst>
            <pc:docMk/>
            <pc:sldMk cId="702763847" sldId="350"/>
            <ac:picMk id="24" creationId="{615198AE-3F6E-3502-028E-D643CC343EAD}"/>
          </ac:picMkLst>
        </pc:picChg>
      </pc:sldChg>
      <pc:sldChg chg="addSp delSp modSp new mod">
        <pc:chgData name="Tracy Miller" userId="4df30173da353010" providerId="LiveId" clId="{00F4A447-2502-4B49-8242-F4EDC69ECCFE}" dt="2023-01-15T19:34:17.838" v="1844" actId="207"/>
        <pc:sldMkLst>
          <pc:docMk/>
          <pc:sldMk cId="3799572044" sldId="351"/>
        </pc:sldMkLst>
        <pc:spChg chg="add mod">
          <ac:chgData name="Tracy Miller" userId="4df30173da353010" providerId="LiveId" clId="{00F4A447-2502-4B49-8242-F4EDC69ECCFE}" dt="2023-01-15T16:42:40.181" v="1081" actId="1076"/>
          <ac:spMkLst>
            <pc:docMk/>
            <pc:sldMk cId="3799572044" sldId="351"/>
            <ac:spMk id="3" creationId="{8761AE06-F787-EC81-4468-382BA9292AFD}"/>
          </ac:spMkLst>
        </pc:spChg>
        <pc:spChg chg="add del mod">
          <ac:chgData name="Tracy Miller" userId="4df30173da353010" providerId="LiveId" clId="{00F4A447-2502-4B49-8242-F4EDC69ECCFE}" dt="2023-01-15T16:21:53.035" v="869" actId="478"/>
          <ac:spMkLst>
            <pc:docMk/>
            <pc:sldMk cId="3799572044" sldId="351"/>
            <ac:spMk id="5" creationId="{77420C22-84E4-2243-29F6-8C7C17C39A8E}"/>
          </ac:spMkLst>
        </pc:spChg>
        <pc:spChg chg="add del mod">
          <ac:chgData name="Tracy Miller" userId="4df30173da353010" providerId="LiveId" clId="{00F4A447-2502-4B49-8242-F4EDC69ECCFE}" dt="2023-01-15T16:25:22.489" v="879" actId="478"/>
          <ac:spMkLst>
            <pc:docMk/>
            <pc:sldMk cId="3799572044" sldId="351"/>
            <ac:spMk id="6" creationId="{B907A365-7572-9642-B405-03F2CC5B3776}"/>
          </ac:spMkLst>
        </pc:spChg>
        <pc:spChg chg="add mod">
          <ac:chgData name="Tracy Miller" userId="4df30173da353010" providerId="LiveId" clId="{00F4A447-2502-4B49-8242-F4EDC69ECCFE}" dt="2023-01-15T16:22:44.555" v="873"/>
          <ac:spMkLst>
            <pc:docMk/>
            <pc:sldMk cId="3799572044" sldId="351"/>
            <ac:spMk id="7" creationId="{FF680FC1-ACF5-A8EA-6B9E-EE7A25BBEFF4}"/>
          </ac:spMkLst>
        </pc:spChg>
        <pc:spChg chg="add mod">
          <ac:chgData name="Tracy Miller" userId="4df30173da353010" providerId="LiveId" clId="{00F4A447-2502-4B49-8242-F4EDC69ECCFE}" dt="2023-01-15T19:34:17.838" v="1844" actId="207"/>
          <ac:spMkLst>
            <pc:docMk/>
            <pc:sldMk cId="3799572044" sldId="351"/>
            <ac:spMk id="8" creationId="{08505CBF-0BA5-2414-4DFC-13CE7E987E79}"/>
          </ac:spMkLst>
        </pc:spChg>
        <pc:picChg chg="add mod">
          <ac:chgData name="Tracy Miller" userId="4df30173da353010" providerId="LiveId" clId="{00F4A447-2502-4B49-8242-F4EDC69ECCFE}" dt="2023-01-15T16:51:22.741" v="1164" actId="14100"/>
          <ac:picMkLst>
            <pc:docMk/>
            <pc:sldMk cId="3799572044" sldId="351"/>
            <ac:picMk id="2" creationId="{B682703C-C671-D4DE-7440-4F5C1D9A29AE}"/>
          </ac:picMkLst>
        </pc:picChg>
      </pc:sldChg>
      <pc:sldChg chg="addSp delSp modSp new mod">
        <pc:chgData name="Tracy Miller" userId="4df30173da353010" providerId="LiveId" clId="{00F4A447-2502-4B49-8242-F4EDC69ECCFE}" dt="2023-01-15T17:42:12.118" v="1285" actId="1076"/>
        <pc:sldMkLst>
          <pc:docMk/>
          <pc:sldMk cId="1387553103" sldId="352"/>
        </pc:sldMkLst>
        <pc:spChg chg="add mod">
          <ac:chgData name="Tracy Miller" userId="4df30173da353010" providerId="LiveId" clId="{00F4A447-2502-4B49-8242-F4EDC69ECCFE}" dt="2023-01-15T17:21:13.899" v="1218" actId="2711"/>
          <ac:spMkLst>
            <pc:docMk/>
            <pc:sldMk cId="1387553103" sldId="352"/>
            <ac:spMk id="2" creationId="{8E9837D5-8C4D-0DA3-864F-EE520597ED44}"/>
          </ac:spMkLst>
        </pc:spChg>
        <pc:spChg chg="add mod">
          <ac:chgData name="Tracy Miller" userId="4df30173da353010" providerId="LiveId" clId="{00F4A447-2502-4B49-8242-F4EDC69ECCFE}" dt="2023-01-15T17:21:39.479" v="1220" actId="1076"/>
          <ac:spMkLst>
            <pc:docMk/>
            <pc:sldMk cId="1387553103" sldId="352"/>
            <ac:spMk id="4" creationId="{A49A5C0B-FD42-BB03-54A3-262C6BD58D89}"/>
          </ac:spMkLst>
        </pc:spChg>
        <pc:spChg chg="add mod">
          <ac:chgData name="Tracy Miller" userId="4df30173da353010" providerId="LiveId" clId="{00F4A447-2502-4B49-8242-F4EDC69ECCFE}" dt="2023-01-15T17:27:32.180" v="1244" actId="20577"/>
          <ac:spMkLst>
            <pc:docMk/>
            <pc:sldMk cId="1387553103" sldId="352"/>
            <ac:spMk id="7" creationId="{063F4828-6A7D-2142-B1D2-7F16B4505AD4}"/>
          </ac:spMkLst>
        </pc:spChg>
        <pc:spChg chg="add mod">
          <ac:chgData name="Tracy Miller" userId="4df30173da353010" providerId="LiveId" clId="{00F4A447-2502-4B49-8242-F4EDC69ECCFE}" dt="2023-01-15T17:35:24.439" v="1281" actId="1076"/>
          <ac:spMkLst>
            <pc:docMk/>
            <pc:sldMk cId="1387553103" sldId="352"/>
            <ac:spMk id="9" creationId="{C27D7DDB-D752-790F-DEA6-8D670FA9E5E9}"/>
          </ac:spMkLst>
        </pc:spChg>
        <pc:picChg chg="add mod">
          <ac:chgData name="Tracy Miller" userId="4df30173da353010" providerId="LiveId" clId="{00F4A447-2502-4B49-8242-F4EDC69ECCFE}" dt="2023-01-15T17:21:29.489" v="1219" actId="1076"/>
          <ac:picMkLst>
            <pc:docMk/>
            <pc:sldMk cId="1387553103" sldId="352"/>
            <ac:picMk id="3" creationId="{1ADAEF08-1602-7D48-3514-09385F3D90B7}"/>
          </ac:picMkLst>
        </pc:picChg>
        <pc:picChg chg="add del mod">
          <ac:chgData name="Tracy Miller" userId="4df30173da353010" providerId="LiveId" clId="{00F4A447-2502-4B49-8242-F4EDC69ECCFE}" dt="2023-01-15T17:25:50.463" v="1226" actId="478"/>
          <ac:picMkLst>
            <pc:docMk/>
            <pc:sldMk cId="1387553103" sldId="352"/>
            <ac:picMk id="6" creationId="{1AA1FE6C-3229-FE4F-9EAD-E5EB74515CD0}"/>
          </ac:picMkLst>
        </pc:picChg>
        <pc:picChg chg="add mod">
          <ac:chgData name="Tracy Miller" userId="4df30173da353010" providerId="LiveId" clId="{00F4A447-2502-4B49-8242-F4EDC69ECCFE}" dt="2023-01-15T17:30:11.869" v="1255" actId="1076"/>
          <ac:picMkLst>
            <pc:docMk/>
            <pc:sldMk cId="1387553103" sldId="352"/>
            <ac:picMk id="8" creationId="{E3A88241-0D78-9F25-04BF-F375F952AA5A}"/>
          </ac:picMkLst>
        </pc:picChg>
        <pc:picChg chg="add mod">
          <ac:chgData name="Tracy Miller" userId="4df30173da353010" providerId="LiveId" clId="{00F4A447-2502-4B49-8242-F4EDC69ECCFE}" dt="2023-01-15T17:42:12.118" v="1285" actId="1076"/>
          <ac:picMkLst>
            <pc:docMk/>
            <pc:sldMk cId="1387553103" sldId="352"/>
            <ac:picMk id="11" creationId="{922EF25E-F5A1-E950-65EC-7051BEC60D67}"/>
          </ac:picMkLst>
        </pc:picChg>
        <pc:picChg chg="add mod">
          <ac:chgData name="Tracy Miller" userId="4df30173da353010" providerId="LiveId" clId="{00F4A447-2502-4B49-8242-F4EDC69ECCFE}" dt="2023-01-15T17:26:05.212" v="1228" actId="1076"/>
          <ac:picMkLst>
            <pc:docMk/>
            <pc:sldMk cId="1387553103" sldId="352"/>
            <ac:picMk id="1026" creationId="{E87CB9A6-C75B-128D-3EE6-7C6524ED971D}"/>
          </ac:picMkLst>
        </pc:picChg>
      </pc:sldChg>
      <pc:sldChg chg="addSp delSp modSp new mod">
        <pc:chgData name="Tracy Miller" userId="4df30173da353010" providerId="LiveId" clId="{00F4A447-2502-4B49-8242-F4EDC69ECCFE}" dt="2023-01-15T18:24:56.366" v="1526" actId="14100"/>
        <pc:sldMkLst>
          <pc:docMk/>
          <pc:sldMk cId="3576625447" sldId="353"/>
        </pc:sldMkLst>
        <pc:spChg chg="add del mod">
          <ac:chgData name="Tracy Miller" userId="4df30173da353010" providerId="LiveId" clId="{00F4A447-2502-4B49-8242-F4EDC69ECCFE}" dt="2023-01-15T17:57:05.673" v="1411" actId="478"/>
          <ac:spMkLst>
            <pc:docMk/>
            <pc:sldMk cId="3576625447" sldId="353"/>
            <ac:spMk id="2" creationId="{3B164B17-30AA-482F-E36A-784AB742181C}"/>
          </ac:spMkLst>
        </pc:spChg>
        <pc:spChg chg="add del mod">
          <ac:chgData name="Tracy Miller" userId="4df30173da353010" providerId="LiveId" clId="{00F4A447-2502-4B49-8242-F4EDC69ECCFE}" dt="2023-01-15T17:57:05.673" v="1413"/>
          <ac:spMkLst>
            <pc:docMk/>
            <pc:sldMk cId="3576625447" sldId="353"/>
            <ac:spMk id="4" creationId="{13F2D373-A187-D8F0-B993-5FCBF2BF6B11}"/>
          </ac:spMkLst>
        </pc:spChg>
        <pc:spChg chg="add del mod">
          <ac:chgData name="Tracy Miller" userId="4df30173da353010" providerId="LiveId" clId="{00F4A447-2502-4B49-8242-F4EDC69ECCFE}" dt="2023-01-15T18:12:06.767" v="1455" actId="1076"/>
          <ac:spMkLst>
            <pc:docMk/>
            <pc:sldMk cId="3576625447" sldId="353"/>
            <ac:spMk id="5" creationId="{3E03339C-4203-67BA-463D-AE26F10F567B}"/>
          </ac:spMkLst>
        </pc:spChg>
        <pc:spChg chg="add del mod">
          <ac:chgData name="Tracy Miller" userId="4df30173da353010" providerId="LiveId" clId="{00F4A447-2502-4B49-8242-F4EDC69ECCFE}" dt="2023-01-15T18:24:33.711" v="1524" actId="20577"/>
          <ac:spMkLst>
            <pc:docMk/>
            <pc:sldMk cId="3576625447" sldId="353"/>
            <ac:spMk id="6" creationId="{7F94B347-7948-4D26-F524-C1BB1C235279}"/>
          </ac:spMkLst>
        </pc:spChg>
        <pc:spChg chg="add del mod">
          <ac:chgData name="Tracy Miller" userId="4df30173da353010" providerId="LiveId" clId="{00F4A447-2502-4B49-8242-F4EDC69ECCFE}" dt="2023-01-15T18:07:16.454" v="1443" actId="20578"/>
          <ac:spMkLst>
            <pc:docMk/>
            <pc:sldMk cId="3576625447" sldId="353"/>
            <ac:spMk id="8" creationId="{3A56C4E9-F16A-24D9-700F-BC5A591B97FD}"/>
          </ac:spMkLst>
        </pc:spChg>
        <pc:spChg chg="add mod">
          <ac:chgData name="Tracy Miller" userId="4df30173da353010" providerId="LiveId" clId="{00F4A447-2502-4B49-8242-F4EDC69ECCFE}" dt="2023-01-15T18:12:56.895" v="1468" actId="207"/>
          <ac:spMkLst>
            <pc:docMk/>
            <pc:sldMk cId="3576625447" sldId="353"/>
            <ac:spMk id="9" creationId="{07405EAA-9598-4892-913A-839CB526A676}"/>
          </ac:spMkLst>
        </pc:spChg>
        <pc:picChg chg="add del">
          <ac:chgData name="Tracy Miller" userId="4df30173da353010" providerId="LiveId" clId="{00F4A447-2502-4B49-8242-F4EDC69ECCFE}" dt="2023-01-15T17:57:14.119" v="1414" actId="478"/>
          <ac:picMkLst>
            <pc:docMk/>
            <pc:sldMk cId="3576625447" sldId="353"/>
            <ac:picMk id="3" creationId="{9A2CFFCE-0730-6611-441C-E37CECE55BE5}"/>
          </ac:picMkLst>
        </pc:picChg>
        <pc:picChg chg="add del mod">
          <ac:chgData name="Tracy Miller" userId="4df30173da353010" providerId="LiveId" clId="{00F4A447-2502-4B49-8242-F4EDC69ECCFE}" dt="2023-01-15T18:18:20.422" v="1491" actId="478"/>
          <ac:picMkLst>
            <pc:docMk/>
            <pc:sldMk cId="3576625447" sldId="353"/>
            <ac:picMk id="7" creationId="{2664EA31-C7F1-59CE-06FB-4746DB291D78}"/>
          </ac:picMkLst>
        </pc:picChg>
        <pc:picChg chg="add mod">
          <ac:chgData name="Tracy Miller" userId="4df30173da353010" providerId="LiveId" clId="{00F4A447-2502-4B49-8242-F4EDC69ECCFE}" dt="2023-01-15T18:15:14.464" v="1484" actId="1076"/>
          <ac:picMkLst>
            <pc:docMk/>
            <pc:sldMk cId="3576625447" sldId="353"/>
            <ac:picMk id="10" creationId="{50DBB629-2AA1-A51B-8FC5-5468CF9D104A}"/>
          </ac:picMkLst>
        </pc:picChg>
        <pc:picChg chg="add mod">
          <ac:chgData name="Tracy Miller" userId="4df30173da353010" providerId="LiveId" clId="{00F4A447-2502-4B49-8242-F4EDC69ECCFE}" dt="2023-01-15T18:16:02.559" v="1488" actId="14100"/>
          <ac:picMkLst>
            <pc:docMk/>
            <pc:sldMk cId="3576625447" sldId="353"/>
            <ac:picMk id="11" creationId="{E824E450-CC43-7464-CB41-C4EB05BA7811}"/>
          </ac:picMkLst>
        </pc:picChg>
        <pc:picChg chg="add mod">
          <ac:chgData name="Tracy Miller" userId="4df30173da353010" providerId="LiveId" clId="{00F4A447-2502-4B49-8242-F4EDC69ECCFE}" dt="2023-01-15T18:24:56.366" v="1526" actId="14100"/>
          <ac:picMkLst>
            <pc:docMk/>
            <pc:sldMk cId="3576625447" sldId="353"/>
            <ac:picMk id="13" creationId="{95B69DD6-7C4C-3352-FE57-65A54FDA67B0}"/>
          </ac:picMkLst>
        </pc:picChg>
        <pc:picChg chg="add mod">
          <ac:chgData name="Tracy Miller" userId="4df30173da353010" providerId="LiveId" clId="{00F4A447-2502-4B49-8242-F4EDC69ECCFE}" dt="2023-01-15T18:24:02.246" v="1513" actId="14100"/>
          <ac:picMkLst>
            <pc:docMk/>
            <pc:sldMk cId="3576625447" sldId="353"/>
            <ac:picMk id="15" creationId="{5DEA0FF3-0C20-1B12-9408-7FFD901DDBB0}"/>
          </ac:picMkLst>
        </pc:picChg>
      </pc:sldChg>
      <pc:sldChg chg="addSp modSp new mod ord">
        <pc:chgData name="Tracy Miller" userId="4df30173da353010" providerId="LiveId" clId="{00F4A447-2502-4B49-8242-F4EDC69ECCFE}" dt="2023-01-15T20:05:33.227" v="2355" actId="1076"/>
        <pc:sldMkLst>
          <pc:docMk/>
          <pc:sldMk cId="3927583725" sldId="354"/>
        </pc:sldMkLst>
        <pc:spChg chg="add mod">
          <ac:chgData name="Tracy Miller" userId="4df30173da353010" providerId="LiveId" clId="{00F4A447-2502-4B49-8242-F4EDC69ECCFE}" dt="2023-01-15T20:05:33.227" v="2355" actId="1076"/>
          <ac:spMkLst>
            <pc:docMk/>
            <pc:sldMk cId="3927583725" sldId="354"/>
            <ac:spMk id="3" creationId="{BC4BD00F-7CA9-BFC5-73CE-BD16123A21EB}"/>
          </ac:spMkLst>
        </pc:spChg>
        <pc:spChg chg="add mod">
          <ac:chgData name="Tracy Miller" userId="4df30173da353010" providerId="LiveId" clId="{00F4A447-2502-4B49-8242-F4EDC69ECCFE}" dt="2023-01-15T19:57:29.939" v="2221" actId="207"/>
          <ac:spMkLst>
            <pc:docMk/>
            <pc:sldMk cId="3927583725" sldId="354"/>
            <ac:spMk id="4" creationId="{939E7AF9-798C-A8D1-0012-E3AAE2217C96}"/>
          </ac:spMkLst>
        </pc:spChg>
        <pc:picChg chg="add mod">
          <ac:chgData name="Tracy Miller" userId="4df30173da353010" providerId="LiveId" clId="{00F4A447-2502-4B49-8242-F4EDC69ECCFE}" dt="2023-01-15T20:05:21.923" v="2354" actId="1076"/>
          <ac:picMkLst>
            <pc:docMk/>
            <pc:sldMk cId="3927583725" sldId="354"/>
            <ac:picMk id="6" creationId="{4425D3E5-88CD-68DA-D608-F6A4563C48E2}"/>
          </ac:picMkLst>
        </pc:picChg>
      </pc:sldChg>
      <pc:sldChg chg="addSp delSp modSp new mod ord">
        <pc:chgData name="Tracy Miller" userId="4df30173da353010" providerId="LiveId" clId="{00F4A447-2502-4B49-8242-F4EDC69ECCFE}" dt="2023-01-15T20:47:09.435" v="3325"/>
        <pc:sldMkLst>
          <pc:docMk/>
          <pc:sldMk cId="214332852" sldId="355"/>
        </pc:sldMkLst>
        <pc:spChg chg="add del mod">
          <ac:chgData name="Tracy Miller" userId="4df30173da353010" providerId="LiveId" clId="{00F4A447-2502-4B49-8242-F4EDC69ECCFE}" dt="2023-01-15T20:43:09.084" v="3290" actId="478"/>
          <ac:spMkLst>
            <pc:docMk/>
            <pc:sldMk cId="214332852" sldId="355"/>
            <ac:spMk id="3" creationId="{DD3965BE-57E0-B37A-AB38-3DFF7514C219}"/>
          </ac:spMkLst>
        </pc:spChg>
        <pc:spChg chg="add mod">
          <ac:chgData name="Tracy Miller" userId="4df30173da353010" providerId="LiveId" clId="{00F4A447-2502-4B49-8242-F4EDC69ECCFE}" dt="2023-01-15T20:42:57.568" v="3277" actId="20577"/>
          <ac:spMkLst>
            <pc:docMk/>
            <pc:sldMk cId="214332852" sldId="355"/>
            <ac:spMk id="4" creationId="{E5F07A0A-07C5-CA39-3AA7-95F7A12E733D}"/>
          </ac:spMkLst>
        </pc:spChg>
        <pc:spChg chg="add mod">
          <ac:chgData name="Tracy Miller" userId="4df30173da353010" providerId="LiveId" clId="{00F4A447-2502-4B49-8242-F4EDC69ECCFE}" dt="2023-01-15T20:46:24.393" v="3320" actId="20577"/>
          <ac:spMkLst>
            <pc:docMk/>
            <pc:sldMk cId="214332852" sldId="355"/>
            <ac:spMk id="5" creationId="{150BD052-BE04-8B71-27CC-28FAA9E4FBAF}"/>
          </ac:spMkLst>
        </pc:spChg>
      </pc:sldChg>
      <pc:sldChg chg="add del">
        <pc:chgData name="Tracy Miller" userId="4df30173da353010" providerId="LiveId" clId="{00F4A447-2502-4B49-8242-F4EDC69ECCFE}" dt="2023-01-15T19:53:17.881" v="2196" actId="47"/>
        <pc:sldMkLst>
          <pc:docMk/>
          <pc:sldMk cId="307401735" sldId="355"/>
        </pc:sldMkLst>
      </pc:sldChg>
      <pc:sldChg chg="add del">
        <pc:chgData name="Tracy Miller" userId="4df30173da353010" providerId="LiveId" clId="{00F4A447-2502-4B49-8242-F4EDC69ECCFE}" dt="2023-01-15T20:21:35.243" v="2496" actId="47"/>
        <pc:sldMkLst>
          <pc:docMk/>
          <pc:sldMk cId="2872621049" sldId="356"/>
        </pc:sldMkLst>
      </pc:sldChg>
      <pc:sldChg chg="addSp new del mod">
        <pc:chgData name="Tracy Miller" userId="4df30173da353010" providerId="LiveId" clId="{00F4A447-2502-4B49-8242-F4EDC69ECCFE}" dt="2023-01-16T22:58:23.784" v="4948" actId="47"/>
        <pc:sldMkLst>
          <pc:docMk/>
          <pc:sldMk cId="3316259191" sldId="356"/>
        </pc:sldMkLst>
        <pc:picChg chg="add">
          <ac:chgData name="Tracy Miller" userId="4df30173da353010" providerId="LiveId" clId="{00F4A447-2502-4B49-8242-F4EDC69ECCFE}" dt="2023-01-15T20:57:27.189" v="3326" actId="22"/>
          <ac:picMkLst>
            <pc:docMk/>
            <pc:sldMk cId="3316259191" sldId="356"/>
            <ac:picMk id="3" creationId="{F48EFE60-AB89-5B78-1CDC-A22EC8D62350}"/>
          </ac:picMkLst>
        </pc:picChg>
      </pc:sldChg>
      <pc:sldChg chg="addSp delSp modSp new del mod">
        <pc:chgData name="Tracy Miller" userId="4df30173da353010" providerId="LiveId" clId="{00F4A447-2502-4B49-8242-F4EDC69ECCFE}" dt="2023-01-15T21:42:22.916" v="3385" actId="47"/>
        <pc:sldMkLst>
          <pc:docMk/>
          <pc:sldMk cId="345292072" sldId="357"/>
        </pc:sldMkLst>
        <pc:spChg chg="add del mod">
          <ac:chgData name="Tracy Miller" userId="4df30173da353010" providerId="LiveId" clId="{00F4A447-2502-4B49-8242-F4EDC69ECCFE}" dt="2023-01-15T21:42:18.589" v="3384"/>
          <ac:spMkLst>
            <pc:docMk/>
            <pc:sldMk cId="345292072" sldId="357"/>
            <ac:spMk id="2" creationId="{6F00380D-4EFA-3695-9E76-ADCD10F6DF02}"/>
          </ac:spMkLst>
        </pc:spChg>
        <pc:spChg chg="add">
          <ac:chgData name="Tracy Miller" userId="4df30173da353010" providerId="LiveId" clId="{00F4A447-2502-4B49-8242-F4EDC69ECCFE}" dt="2023-01-15T21:41:47.894" v="3382"/>
          <ac:spMkLst>
            <pc:docMk/>
            <pc:sldMk cId="345292072" sldId="357"/>
            <ac:spMk id="3" creationId="{5C6D2BB8-DD81-5719-1756-5186D5187C27}"/>
          </ac:spMkLst>
        </pc:spChg>
        <pc:spChg chg="add">
          <ac:chgData name="Tracy Miller" userId="4df30173da353010" providerId="LiveId" clId="{00F4A447-2502-4B49-8242-F4EDC69ECCFE}" dt="2023-01-15T21:41:47.894" v="3382"/>
          <ac:spMkLst>
            <pc:docMk/>
            <pc:sldMk cId="345292072" sldId="357"/>
            <ac:spMk id="5" creationId="{FC2DC721-17BD-5912-FF10-39052CBCDECC}"/>
          </ac:spMkLst>
        </pc:spChg>
        <pc:picChg chg="add">
          <ac:chgData name="Tracy Miller" userId="4df30173da353010" providerId="LiveId" clId="{00F4A447-2502-4B49-8242-F4EDC69ECCFE}" dt="2023-01-15T21:41:47.894" v="3382"/>
          <ac:picMkLst>
            <pc:docMk/>
            <pc:sldMk cId="345292072" sldId="357"/>
            <ac:picMk id="4" creationId="{9FD56592-B6A4-F0FC-FDE0-16EE221BCF1C}"/>
          </ac:picMkLst>
        </pc:picChg>
      </pc:sldChg>
      <pc:sldChg chg="addSp modSp new del ord">
        <pc:chgData name="Tracy Miller" userId="4df30173da353010" providerId="LiveId" clId="{00F4A447-2502-4B49-8242-F4EDC69ECCFE}" dt="2023-01-15T21:40:36.981" v="3373" actId="47"/>
        <pc:sldMkLst>
          <pc:docMk/>
          <pc:sldMk cId="1885409705" sldId="357"/>
        </pc:sldMkLst>
        <pc:spChg chg="add mod">
          <ac:chgData name="Tracy Miller" userId="4df30173da353010" providerId="LiveId" clId="{00F4A447-2502-4B49-8242-F4EDC69ECCFE}" dt="2023-01-15T21:40:27.668" v="3372" actId="1076"/>
          <ac:spMkLst>
            <pc:docMk/>
            <pc:sldMk cId="1885409705" sldId="357"/>
            <ac:spMk id="2" creationId="{749352C2-CAE6-61A3-CC39-46BF4976E137}"/>
          </ac:spMkLst>
        </pc:spChg>
        <pc:spChg chg="add mod">
          <ac:chgData name="Tracy Miller" userId="4df30173da353010" providerId="LiveId" clId="{00F4A447-2502-4B49-8242-F4EDC69ECCFE}" dt="2023-01-15T21:40:12.167" v="3371" actId="14100"/>
          <ac:spMkLst>
            <pc:docMk/>
            <pc:sldMk cId="1885409705" sldId="357"/>
            <ac:spMk id="4" creationId="{11E6852D-18D7-D8E5-91AB-A327D31D98C0}"/>
          </ac:spMkLst>
        </pc:spChg>
        <pc:picChg chg="add mod">
          <ac:chgData name="Tracy Miller" userId="4df30173da353010" providerId="LiveId" clId="{00F4A447-2502-4B49-8242-F4EDC69ECCFE}" dt="2023-01-15T21:40:12.167" v="3371" actId="14100"/>
          <ac:picMkLst>
            <pc:docMk/>
            <pc:sldMk cId="1885409705" sldId="357"/>
            <ac:picMk id="3" creationId="{28421688-1D76-9B53-3431-D9BF25151F53}"/>
          </ac:picMkLst>
        </pc:picChg>
      </pc:sldChg>
      <pc:sldChg chg="addSp delSp modSp new mod">
        <pc:chgData name="Tracy Miller" userId="4df30173da353010" providerId="LiveId" clId="{00F4A447-2502-4B49-8242-F4EDC69ECCFE}" dt="2023-01-15T21:49:23.586" v="4184" actId="20577"/>
        <pc:sldMkLst>
          <pc:docMk/>
          <pc:sldMk cId="3851862635" sldId="357"/>
        </pc:sldMkLst>
        <pc:spChg chg="add del mod">
          <ac:chgData name="Tracy Miller" userId="4df30173da353010" providerId="LiveId" clId="{00F4A447-2502-4B49-8242-F4EDC69ECCFE}" dt="2023-01-15T21:45:25.286" v="3928" actId="478"/>
          <ac:spMkLst>
            <pc:docMk/>
            <pc:sldMk cId="3851862635" sldId="357"/>
            <ac:spMk id="2" creationId="{BF5023BA-4BC8-E341-83F1-43BD6FCA7D7B}"/>
          </ac:spMkLst>
        </pc:spChg>
        <pc:spChg chg="add del mod">
          <ac:chgData name="Tracy Miller" userId="4df30173da353010" providerId="LiveId" clId="{00F4A447-2502-4B49-8242-F4EDC69ECCFE}" dt="2023-01-15T21:46:12.537" v="4082" actId="478"/>
          <ac:spMkLst>
            <pc:docMk/>
            <pc:sldMk cId="3851862635" sldId="357"/>
            <ac:spMk id="3" creationId="{0354732E-FB89-C8E6-C5C4-C7CDF875E4F7}"/>
          </ac:spMkLst>
        </pc:spChg>
        <pc:spChg chg="add del mod">
          <ac:chgData name="Tracy Miller" userId="4df30173da353010" providerId="LiveId" clId="{00F4A447-2502-4B49-8242-F4EDC69ECCFE}" dt="2023-01-15T21:45:25.286" v="3930"/>
          <ac:spMkLst>
            <pc:docMk/>
            <pc:sldMk cId="3851862635" sldId="357"/>
            <ac:spMk id="5" creationId="{2C8C0BB5-EB68-A7AA-D61F-80F1B3760DDD}"/>
          </ac:spMkLst>
        </pc:spChg>
        <pc:spChg chg="add mod">
          <ac:chgData name="Tracy Miller" userId="4df30173da353010" providerId="LiveId" clId="{00F4A447-2502-4B49-8242-F4EDC69ECCFE}" dt="2023-01-15T21:49:23.586" v="4184" actId="20577"/>
          <ac:spMkLst>
            <pc:docMk/>
            <pc:sldMk cId="3851862635" sldId="357"/>
            <ac:spMk id="7" creationId="{E940B706-29D6-2D3B-4036-D4F31E3F256C}"/>
          </ac:spMkLst>
        </pc:spChg>
        <pc:spChg chg="add mod">
          <ac:chgData name="Tracy Miller" userId="4df30173da353010" providerId="LiveId" clId="{00F4A447-2502-4B49-8242-F4EDC69ECCFE}" dt="2023-01-15T21:49:06.997" v="4143" actId="20577"/>
          <ac:spMkLst>
            <pc:docMk/>
            <pc:sldMk cId="3851862635" sldId="357"/>
            <ac:spMk id="8" creationId="{E9BC330D-8241-DF50-4C9D-9F5EB7810C31}"/>
          </ac:spMkLst>
        </pc:spChg>
        <pc:picChg chg="add mod">
          <ac:chgData name="Tracy Miller" userId="4df30173da353010" providerId="LiveId" clId="{00F4A447-2502-4B49-8242-F4EDC69ECCFE}" dt="2023-01-15T21:47:13.908" v="4085" actId="1076"/>
          <ac:picMkLst>
            <pc:docMk/>
            <pc:sldMk cId="3851862635" sldId="357"/>
            <ac:picMk id="4" creationId="{481C3152-1A6C-BEAA-15C9-3DD983D8F528}"/>
          </ac:picMkLst>
        </pc:picChg>
      </pc:sldChg>
      <pc:sldChg chg="addSp modSp new mod">
        <pc:chgData name="Tracy Miller" userId="4df30173da353010" providerId="LiveId" clId="{00F4A447-2502-4B49-8242-F4EDC69ECCFE}" dt="2023-01-15T21:59:45.283" v="4703" actId="14100"/>
        <pc:sldMkLst>
          <pc:docMk/>
          <pc:sldMk cId="4107027354" sldId="358"/>
        </pc:sldMkLst>
        <pc:spChg chg="add mod">
          <ac:chgData name="Tracy Miller" userId="4df30173da353010" providerId="LiveId" clId="{00F4A447-2502-4B49-8242-F4EDC69ECCFE}" dt="2023-01-15T21:58:50.923" v="4700" actId="20577"/>
          <ac:spMkLst>
            <pc:docMk/>
            <pc:sldMk cId="4107027354" sldId="358"/>
            <ac:spMk id="3" creationId="{8DCD5B84-2EE1-1597-A99F-906946BF1C91}"/>
          </ac:spMkLst>
        </pc:spChg>
        <pc:spChg chg="add mod">
          <ac:chgData name="Tracy Miller" userId="4df30173da353010" providerId="LiveId" clId="{00F4A447-2502-4B49-8242-F4EDC69ECCFE}" dt="2023-01-15T21:53:30.571" v="4245" actId="20577"/>
          <ac:spMkLst>
            <pc:docMk/>
            <pc:sldMk cId="4107027354" sldId="358"/>
            <ac:spMk id="4" creationId="{031E8DA3-A20D-7EE9-DD6A-EF5B2A1C10A0}"/>
          </ac:spMkLst>
        </pc:spChg>
        <pc:picChg chg="add mod">
          <ac:chgData name="Tracy Miller" userId="4df30173da353010" providerId="LiveId" clId="{00F4A447-2502-4B49-8242-F4EDC69ECCFE}" dt="2023-01-15T21:59:45.283" v="4703" actId="14100"/>
          <ac:picMkLst>
            <pc:docMk/>
            <pc:sldMk cId="4107027354" sldId="358"/>
            <ac:picMk id="5" creationId="{DF2AB68F-87D3-98B9-DC63-92A0E72CFAFB}"/>
          </ac:picMkLst>
        </pc:picChg>
      </pc:sldChg>
      <pc:sldChg chg="new del">
        <pc:chgData name="Tracy Miller" userId="4df30173da353010" providerId="LiveId" clId="{00F4A447-2502-4B49-8242-F4EDC69ECCFE}" dt="2023-01-15T22:07:21.524" v="4928" actId="47"/>
        <pc:sldMkLst>
          <pc:docMk/>
          <pc:sldMk cId="104957535" sldId="359"/>
        </pc:sldMkLst>
      </pc:sldChg>
      <pc:sldChg chg="new del">
        <pc:chgData name="Tracy Miller" userId="4df30173da353010" providerId="LiveId" clId="{00F4A447-2502-4B49-8242-F4EDC69ECCFE}" dt="2023-01-15T22:13:47.505" v="4941" actId="47"/>
        <pc:sldMkLst>
          <pc:docMk/>
          <pc:sldMk cId="361371427" sldId="359"/>
        </pc:sldMkLst>
      </pc:sldChg>
      <pc:sldChg chg="new del">
        <pc:chgData name="Tracy Miller" userId="4df30173da353010" providerId="LiveId" clId="{00F4A447-2502-4B49-8242-F4EDC69ECCFE}" dt="2023-01-17T01:22:14.549" v="4953" actId="47"/>
        <pc:sldMkLst>
          <pc:docMk/>
          <pc:sldMk cId="364917207" sldId="359"/>
        </pc:sldMkLst>
      </pc:sldChg>
      <pc:sldChg chg="add del">
        <pc:chgData name="Tracy Miller" userId="4df30173da353010" providerId="LiveId" clId="{00F4A447-2502-4B49-8242-F4EDC69ECCFE}" dt="2023-01-16T22:47:21.806" v="4945" actId="47"/>
        <pc:sldMkLst>
          <pc:docMk/>
          <pc:sldMk cId="2869470159" sldId="359"/>
        </pc:sldMkLst>
      </pc:sldChg>
      <pc:sldChg chg="new del">
        <pc:chgData name="Tracy Miller" userId="4df30173da353010" providerId="LiveId" clId="{00F4A447-2502-4B49-8242-F4EDC69ECCFE}" dt="2023-01-17T00:24:51.624" v="4949" actId="47"/>
        <pc:sldMkLst>
          <pc:docMk/>
          <pc:sldMk cId="3321460170" sldId="359"/>
        </pc:sldMkLst>
      </pc:sldChg>
      <pc:sldChg chg="modSp add mod">
        <pc:chgData name="Tracy Miller" userId="4df30173da353010" providerId="LiveId" clId="{00F4A447-2502-4B49-8242-F4EDC69ECCFE}" dt="2023-01-17T01:22:01.696" v="4952" actId="255"/>
        <pc:sldMkLst>
          <pc:docMk/>
          <pc:sldMk cId="2465411223" sldId="360"/>
        </pc:sldMkLst>
        <pc:spChg chg="mod">
          <ac:chgData name="Tracy Miller" userId="4df30173da353010" providerId="LiveId" clId="{00F4A447-2502-4B49-8242-F4EDC69ECCFE}" dt="2023-01-17T01:22:01.696" v="4952" actId="255"/>
          <ac:spMkLst>
            <pc:docMk/>
            <pc:sldMk cId="2465411223" sldId="360"/>
            <ac:spMk id="4" creationId="{C07EEC55-8014-8B67-D152-B0C2A7280C77}"/>
          </ac:spMkLst>
        </pc:spChg>
      </pc:sldChg>
      <pc:sldChg chg="addSp modSp new mod">
        <pc:chgData name="Tracy Miller" userId="4df30173da353010" providerId="LiveId" clId="{00F4A447-2502-4B49-8242-F4EDC69ECCFE}" dt="2023-01-19T01:11:35.272" v="4962" actId="14100"/>
        <pc:sldMkLst>
          <pc:docMk/>
          <pc:sldMk cId="3622094618" sldId="361"/>
        </pc:sldMkLst>
        <pc:picChg chg="add mod">
          <ac:chgData name="Tracy Miller" userId="4df30173da353010" providerId="LiveId" clId="{00F4A447-2502-4B49-8242-F4EDC69ECCFE}" dt="2023-01-19T01:10:58.208" v="4957" actId="14100"/>
          <ac:picMkLst>
            <pc:docMk/>
            <pc:sldMk cId="3622094618" sldId="361"/>
            <ac:picMk id="3" creationId="{7AA3A6C4-41F9-D0ED-47F1-EEFAB437AAA0}"/>
          </ac:picMkLst>
        </pc:picChg>
        <pc:picChg chg="add mod">
          <ac:chgData name="Tracy Miller" userId="4df30173da353010" providerId="LiveId" clId="{00F4A447-2502-4B49-8242-F4EDC69ECCFE}" dt="2023-01-19T01:11:35.272" v="4962" actId="14100"/>
          <ac:picMkLst>
            <pc:docMk/>
            <pc:sldMk cId="3622094618" sldId="361"/>
            <ac:picMk id="4" creationId="{905D9DE2-9724-06D1-FCD3-7FE6AEA7ABC5}"/>
          </ac:picMkLst>
        </pc:picChg>
      </pc:sldChg>
      <pc:sldChg chg="addSp modSp new mod">
        <pc:chgData name="Tracy Miller" userId="4df30173da353010" providerId="LiveId" clId="{00F4A447-2502-4B49-8242-F4EDC69ECCFE}" dt="2023-01-19T01:41:35.875" v="4967" actId="14100"/>
        <pc:sldMkLst>
          <pc:docMk/>
          <pc:sldMk cId="2354142430" sldId="362"/>
        </pc:sldMkLst>
        <pc:picChg chg="add mod">
          <ac:chgData name="Tracy Miller" userId="4df30173da353010" providerId="LiveId" clId="{00F4A447-2502-4B49-8242-F4EDC69ECCFE}" dt="2023-01-19T01:41:35.875" v="4967" actId="14100"/>
          <ac:picMkLst>
            <pc:docMk/>
            <pc:sldMk cId="2354142430" sldId="362"/>
            <ac:picMk id="3" creationId="{19F1EAAB-A2D9-8E55-7817-7E8476965D0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06106-F99C-436B-418A-BB2D505C9F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5CC7C8-A134-823A-5EC0-AE57100D93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0682D0-1CBB-349F-96DC-E9BCB6AD9BBC}"/>
              </a:ext>
            </a:extLst>
          </p:cNvPr>
          <p:cNvSpPr>
            <a:spLocks noGrp="1"/>
          </p:cNvSpPr>
          <p:nvPr>
            <p:ph type="dt" sz="half" idx="10"/>
          </p:nvPr>
        </p:nvSpPr>
        <p:spPr/>
        <p:txBody>
          <a:bodyPr/>
          <a:lstStyle/>
          <a:p>
            <a:fld id="{B1B99B24-FB23-4FEB-8E4E-2E33C00A56CA}" type="datetimeFigureOut">
              <a:rPr lang="en-US" smtClean="0"/>
              <a:t>1/21/2023</a:t>
            </a:fld>
            <a:endParaRPr lang="en-US"/>
          </a:p>
        </p:txBody>
      </p:sp>
      <p:sp>
        <p:nvSpPr>
          <p:cNvPr id="5" name="Footer Placeholder 4">
            <a:extLst>
              <a:ext uri="{FF2B5EF4-FFF2-40B4-BE49-F238E27FC236}">
                <a16:creationId xmlns:a16="http://schemas.microsoft.com/office/drawing/2014/main" id="{75E5B5C9-1D40-A64A-8B58-05F726B18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64596-6F43-5F72-4A02-A95DA092AE98}"/>
              </a:ext>
            </a:extLst>
          </p:cNvPr>
          <p:cNvSpPr>
            <a:spLocks noGrp="1"/>
          </p:cNvSpPr>
          <p:nvPr>
            <p:ph type="sldNum" sz="quarter" idx="12"/>
          </p:nvPr>
        </p:nvSpPr>
        <p:spPr/>
        <p:txBody>
          <a:bodyPr/>
          <a:lstStyle/>
          <a:p>
            <a:fld id="{32F48545-F6EE-4670-A657-E0D39B644B9B}" type="slidenum">
              <a:rPr lang="en-US" smtClean="0"/>
              <a:t>‹#›</a:t>
            </a:fld>
            <a:endParaRPr lang="en-US"/>
          </a:p>
        </p:txBody>
      </p:sp>
    </p:spTree>
    <p:extLst>
      <p:ext uri="{BB962C8B-B14F-4D97-AF65-F5344CB8AC3E}">
        <p14:creationId xmlns:p14="http://schemas.microsoft.com/office/powerpoint/2010/main" val="788723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F15D7-FF87-9F17-C820-66E12ACB31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51EAE3-1C6B-B4B1-0091-D6585A9B41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527C0-8F58-A03E-925B-63303CFE8C72}"/>
              </a:ext>
            </a:extLst>
          </p:cNvPr>
          <p:cNvSpPr>
            <a:spLocks noGrp="1"/>
          </p:cNvSpPr>
          <p:nvPr>
            <p:ph type="dt" sz="half" idx="10"/>
          </p:nvPr>
        </p:nvSpPr>
        <p:spPr/>
        <p:txBody>
          <a:bodyPr/>
          <a:lstStyle/>
          <a:p>
            <a:fld id="{B1B99B24-FB23-4FEB-8E4E-2E33C00A56CA}" type="datetimeFigureOut">
              <a:rPr lang="en-US" smtClean="0"/>
              <a:t>1/21/2023</a:t>
            </a:fld>
            <a:endParaRPr lang="en-US"/>
          </a:p>
        </p:txBody>
      </p:sp>
      <p:sp>
        <p:nvSpPr>
          <p:cNvPr id="5" name="Footer Placeholder 4">
            <a:extLst>
              <a:ext uri="{FF2B5EF4-FFF2-40B4-BE49-F238E27FC236}">
                <a16:creationId xmlns:a16="http://schemas.microsoft.com/office/drawing/2014/main" id="{9766CB9F-1291-6D78-3593-0F4CA23B8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96C65-6602-F883-D5CF-262F9745BE47}"/>
              </a:ext>
            </a:extLst>
          </p:cNvPr>
          <p:cNvSpPr>
            <a:spLocks noGrp="1"/>
          </p:cNvSpPr>
          <p:nvPr>
            <p:ph type="sldNum" sz="quarter" idx="12"/>
          </p:nvPr>
        </p:nvSpPr>
        <p:spPr/>
        <p:txBody>
          <a:bodyPr/>
          <a:lstStyle/>
          <a:p>
            <a:fld id="{32F48545-F6EE-4670-A657-E0D39B644B9B}" type="slidenum">
              <a:rPr lang="en-US" smtClean="0"/>
              <a:t>‹#›</a:t>
            </a:fld>
            <a:endParaRPr lang="en-US"/>
          </a:p>
        </p:txBody>
      </p:sp>
    </p:spTree>
    <p:extLst>
      <p:ext uri="{BB962C8B-B14F-4D97-AF65-F5344CB8AC3E}">
        <p14:creationId xmlns:p14="http://schemas.microsoft.com/office/powerpoint/2010/main" val="164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C1EA31-2E23-7D66-33AA-345FEA8F8B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DCFA7B-04BB-D892-A306-2A75D5BEC2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28C78-AD5B-149E-EF2F-6D34E6638F1A}"/>
              </a:ext>
            </a:extLst>
          </p:cNvPr>
          <p:cNvSpPr>
            <a:spLocks noGrp="1"/>
          </p:cNvSpPr>
          <p:nvPr>
            <p:ph type="dt" sz="half" idx="10"/>
          </p:nvPr>
        </p:nvSpPr>
        <p:spPr/>
        <p:txBody>
          <a:bodyPr/>
          <a:lstStyle/>
          <a:p>
            <a:fld id="{B1B99B24-FB23-4FEB-8E4E-2E33C00A56CA}" type="datetimeFigureOut">
              <a:rPr lang="en-US" smtClean="0"/>
              <a:t>1/21/2023</a:t>
            </a:fld>
            <a:endParaRPr lang="en-US"/>
          </a:p>
        </p:txBody>
      </p:sp>
      <p:sp>
        <p:nvSpPr>
          <p:cNvPr id="5" name="Footer Placeholder 4">
            <a:extLst>
              <a:ext uri="{FF2B5EF4-FFF2-40B4-BE49-F238E27FC236}">
                <a16:creationId xmlns:a16="http://schemas.microsoft.com/office/drawing/2014/main" id="{CFE0797F-A550-AD60-8C09-A975D5A880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D0B0B-BAD7-F6F4-FF76-93FD01F3F92F}"/>
              </a:ext>
            </a:extLst>
          </p:cNvPr>
          <p:cNvSpPr>
            <a:spLocks noGrp="1"/>
          </p:cNvSpPr>
          <p:nvPr>
            <p:ph type="sldNum" sz="quarter" idx="12"/>
          </p:nvPr>
        </p:nvSpPr>
        <p:spPr/>
        <p:txBody>
          <a:bodyPr/>
          <a:lstStyle/>
          <a:p>
            <a:fld id="{32F48545-F6EE-4670-A657-E0D39B644B9B}" type="slidenum">
              <a:rPr lang="en-US" smtClean="0"/>
              <a:t>‹#›</a:t>
            </a:fld>
            <a:endParaRPr lang="en-US"/>
          </a:p>
        </p:txBody>
      </p:sp>
    </p:spTree>
    <p:extLst>
      <p:ext uri="{BB962C8B-B14F-4D97-AF65-F5344CB8AC3E}">
        <p14:creationId xmlns:p14="http://schemas.microsoft.com/office/powerpoint/2010/main" val="17085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6E001-7252-BB71-5ABB-1059F2AD44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8B9E8E-398B-050B-0516-DDED2F2DD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6E663-876A-CD05-AA04-2D96659D9589}"/>
              </a:ext>
            </a:extLst>
          </p:cNvPr>
          <p:cNvSpPr>
            <a:spLocks noGrp="1"/>
          </p:cNvSpPr>
          <p:nvPr>
            <p:ph type="dt" sz="half" idx="10"/>
          </p:nvPr>
        </p:nvSpPr>
        <p:spPr/>
        <p:txBody>
          <a:bodyPr/>
          <a:lstStyle/>
          <a:p>
            <a:fld id="{B1B99B24-FB23-4FEB-8E4E-2E33C00A56CA}" type="datetimeFigureOut">
              <a:rPr lang="en-US" smtClean="0"/>
              <a:t>1/21/2023</a:t>
            </a:fld>
            <a:endParaRPr lang="en-US"/>
          </a:p>
        </p:txBody>
      </p:sp>
      <p:sp>
        <p:nvSpPr>
          <p:cNvPr id="5" name="Footer Placeholder 4">
            <a:extLst>
              <a:ext uri="{FF2B5EF4-FFF2-40B4-BE49-F238E27FC236}">
                <a16:creationId xmlns:a16="http://schemas.microsoft.com/office/drawing/2014/main" id="{2B2E0CD7-D5FE-AA6E-50DF-64EC87049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99AC7-3CBD-D70E-5A4C-F369737AAEEB}"/>
              </a:ext>
            </a:extLst>
          </p:cNvPr>
          <p:cNvSpPr>
            <a:spLocks noGrp="1"/>
          </p:cNvSpPr>
          <p:nvPr>
            <p:ph type="sldNum" sz="quarter" idx="12"/>
          </p:nvPr>
        </p:nvSpPr>
        <p:spPr/>
        <p:txBody>
          <a:bodyPr/>
          <a:lstStyle/>
          <a:p>
            <a:fld id="{32F48545-F6EE-4670-A657-E0D39B644B9B}" type="slidenum">
              <a:rPr lang="en-US" smtClean="0"/>
              <a:t>‹#›</a:t>
            </a:fld>
            <a:endParaRPr lang="en-US"/>
          </a:p>
        </p:txBody>
      </p:sp>
    </p:spTree>
    <p:extLst>
      <p:ext uri="{BB962C8B-B14F-4D97-AF65-F5344CB8AC3E}">
        <p14:creationId xmlns:p14="http://schemas.microsoft.com/office/powerpoint/2010/main" val="855504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E403-8697-A647-E3A3-CE204A7ADC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286B73-74B6-8652-FF93-AA9D13A52D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195EB-CAE1-A679-C1EE-4EF35143BCFC}"/>
              </a:ext>
            </a:extLst>
          </p:cNvPr>
          <p:cNvSpPr>
            <a:spLocks noGrp="1"/>
          </p:cNvSpPr>
          <p:nvPr>
            <p:ph type="dt" sz="half" idx="10"/>
          </p:nvPr>
        </p:nvSpPr>
        <p:spPr/>
        <p:txBody>
          <a:bodyPr/>
          <a:lstStyle/>
          <a:p>
            <a:fld id="{B1B99B24-FB23-4FEB-8E4E-2E33C00A56CA}" type="datetimeFigureOut">
              <a:rPr lang="en-US" smtClean="0"/>
              <a:t>1/21/2023</a:t>
            </a:fld>
            <a:endParaRPr lang="en-US"/>
          </a:p>
        </p:txBody>
      </p:sp>
      <p:sp>
        <p:nvSpPr>
          <p:cNvPr id="5" name="Footer Placeholder 4">
            <a:extLst>
              <a:ext uri="{FF2B5EF4-FFF2-40B4-BE49-F238E27FC236}">
                <a16:creationId xmlns:a16="http://schemas.microsoft.com/office/drawing/2014/main" id="{99C77196-253A-1513-724D-CE9EE57A1E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F5E6FB-500B-803F-0DD8-049EF5FF4E11}"/>
              </a:ext>
            </a:extLst>
          </p:cNvPr>
          <p:cNvSpPr>
            <a:spLocks noGrp="1"/>
          </p:cNvSpPr>
          <p:nvPr>
            <p:ph type="sldNum" sz="quarter" idx="12"/>
          </p:nvPr>
        </p:nvSpPr>
        <p:spPr/>
        <p:txBody>
          <a:bodyPr/>
          <a:lstStyle/>
          <a:p>
            <a:fld id="{32F48545-F6EE-4670-A657-E0D39B644B9B}" type="slidenum">
              <a:rPr lang="en-US" smtClean="0"/>
              <a:t>‹#›</a:t>
            </a:fld>
            <a:endParaRPr lang="en-US"/>
          </a:p>
        </p:txBody>
      </p:sp>
    </p:spTree>
    <p:extLst>
      <p:ext uri="{BB962C8B-B14F-4D97-AF65-F5344CB8AC3E}">
        <p14:creationId xmlns:p14="http://schemas.microsoft.com/office/powerpoint/2010/main" val="313031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D9FC0-B743-D30C-5E07-AFFCC02266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EBFE2D-27C9-29AA-81CD-1C9911C40F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437DDE-BF82-12E1-B788-E15E3D97F9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484197-983C-9FDC-9BBA-1D1D05801181}"/>
              </a:ext>
            </a:extLst>
          </p:cNvPr>
          <p:cNvSpPr>
            <a:spLocks noGrp="1"/>
          </p:cNvSpPr>
          <p:nvPr>
            <p:ph type="dt" sz="half" idx="10"/>
          </p:nvPr>
        </p:nvSpPr>
        <p:spPr/>
        <p:txBody>
          <a:bodyPr/>
          <a:lstStyle/>
          <a:p>
            <a:fld id="{B1B99B24-FB23-4FEB-8E4E-2E33C00A56CA}" type="datetimeFigureOut">
              <a:rPr lang="en-US" smtClean="0"/>
              <a:t>1/21/2023</a:t>
            </a:fld>
            <a:endParaRPr lang="en-US"/>
          </a:p>
        </p:txBody>
      </p:sp>
      <p:sp>
        <p:nvSpPr>
          <p:cNvPr id="6" name="Footer Placeholder 5">
            <a:extLst>
              <a:ext uri="{FF2B5EF4-FFF2-40B4-BE49-F238E27FC236}">
                <a16:creationId xmlns:a16="http://schemas.microsoft.com/office/drawing/2014/main" id="{E8DA39E7-C488-8CAB-A43D-B3E783CE12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1D3476-2E3B-2165-6A53-91A19788A2F5}"/>
              </a:ext>
            </a:extLst>
          </p:cNvPr>
          <p:cNvSpPr>
            <a:spLocks noGrp="1"/>
          </p:cNvSpPr>
          <p:nvPr>
            <p:ph type="sldNum" sz="quarter" idx="12"/>
          </p:nvPr>
        </p:nvSpPr>
        <p:spPr/>
        <p:txBody>
          <a:bodyPr/>
          <a:lstStyle/>
          <a:p>
            <a:fld id="{32F48545-F6EE-4670-A657-E0D39B644B9B}" type="slidenum">
              <a:rPr lang="en-US" smtClean="0"/>
              <a:t>‹#›</a:t>
            </a:fld>
            <a:endParaRPr lang="en-US"/>
          </a:p>
        </p:txBody>
      </p:sp>
    </p:spTree>
    <p:extLst>
      <p:ext uri="{BB962C8B-B14F-4D97-AF65-F5344CB8AC3E}">
        <p14:creationId xmlns:p14="http://schemas.microsoft.com/office/powerpoint/2010/main" val="3407615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DEDA9-468C-A2F7-408E-34509DBE3A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DB0052-D19C-E309-37BF-760B0F46F1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CA2F7-6BCC-B516-19B4-186D2F5764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071EED-24EA-433F-ECBF-8AFC518220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014693-F1C7-D4A1-1714-318C55518B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2C22AC-67A0-4FA4-0212-9EA1A81931A3}"/>
              </a:ext>
            </a:extLst>
          </p:cNvPr>
          <p:cNvSpPr>
            <a:spLocks noGrp="1"/>
          </p:cNvSpPr>
          <p:nvPr>
            <p:ph type="dt" sz="half" idx="10"/>
          </p:nvPr>
        </p:nvSpPr>
        <p:spPr/>
        <p:txBody>
          <a:bodyPr/>
          <a:lstStyle/>
          <a:p>
            <a:fld id="{B1B99B24-FB23-4FEB-8E4E-2E33C00A56CA}" type="datetimeFigureOut">
              <a:rPr lang="en-US" smtClean="0"/>
              <a:t>1/21/2023</a:t>
            </a:fld>
            <a:endParaRPr lang="en-US"/>
          </a:p>
        </p:txBody>
      </p:sp>
      <p:sp>
        <p:nvSpPr>
          <p:cNvPr id="8" name="Footer Placeholder 7">
            <a:extLst>
              <a:ext uri="{FF2B5EF4-FFF2-40B4-BE49-F238E27FC236}">
                <a16:creationId xmlns:a16="http://schemas.microsoft.com/office/drawing/2014/main" id="{F9F84230-31EB-DB87-CFD3-98D581F6C1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E11103-1AC9-9845-1915-D9D436BAD1AC}"/>
              </a:ext>
            </a:extLst>
          </p:cNvPr>
          <p:cNvSpPr>
            <a:spLocks noGrp="1"/>
          </p:cNvSpPr>
          <p:nvPr>
            <p:ph type="sldNum" sz="quarter" idx="12"/>
          </p:nvPr>
        </p:nvSpPr>
        <p:spPr/>
        <p:txBody>
          <a:bodyPr/>
          <a:lstStyle/>
          <a:p>
            <a:fld id="{32F48545-F6EE-4670-A657-E0D39B644B9B}" type="slidenum">
              <a:rPr lang="en-US" smtClean="0"/>
              <a:t>‹#›</a:t>
            </a:fld>
            <a:endParaRPr lang="en-US"/>
          </a:p>
        </p:txBody>
      </p:sp>
    </p:spTree>
    <p:extLst>
      <p:ext uri="{BB962C8B-B14F-4D97-AF65-F5344CB8AC3E}">
        <p14:creationId xmlns:p14="http://schemas.microsoft.com/office/powerpoint/2010/main" val="393730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0A2BA-C8F3-F73C-F96B-8ADCFFB8AC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5A16FC-7223-5135-D4D4-6786CE6BF95C}"/>
              </a:ext>
            </a:extLst>
          </p:cNvPr>
          <p:cNvSpPr>
            <a:spLocks noGrp="1"/>
          </p:cNvSpPr>
          <p:nvPr>
            <p:ph type="dt" sz="half" idx="10"/>
          </p:nvPr>
        </p:nvSpPr>
        <p:spPr/>
        <p:txBody>
          <a:bodyPr/>
          <a:lstStyle/>
          <a:p>
            <a:fld id="{B1B99B24-FB23-4FEB-8E4E-2E33C00A56CA}" type="datetimeFigureOut">
              <a:rPr lang="en-US" smtClean="0"/>
              <a:t>1/21/2023</a:t>
            </a:fld>
            <a:endParaRPr lang="en-US"/>
          </a:p>
        </p:txBody>
      </p:sp>
      <p:sp>
        <p:nvSpPr>
          <p:cNvPr id="4" name="Footer Placeholder 3">
            <a:extLst>
              <a:ext uri="{FF2B5EF4-FFF2-40B4-BE49-F238E27FC236}">
                <a16:creationId xmlns:a16="http://schemas.microsoft.com/office/drawing/2014/main" id="{13E423AF-8817-B98E-7B7B-DA80A52262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DAA8E8-08C6-1F39-1AF2-8A5DA72D8DD8}"/>
              </a:ext>
            </a:extLst>
          </p:cNvPr>
          <p:cNvSpPr>
            <a:spLocks noGrp="1"/>
          </p:cNvSpPr>
          <p:nvPr>
            <p:ph type="sldNum" sz="quarter" idx="12"/>
          </p:nvPr>
        </p:nvSpPr>
        <p:spPr/>
        <p:txBody>
          <a:bodyPr/>
          <a:lstStyle/>
          <a:p>
            <a:fld id="{32F48545-F6EE-4670-A657-E0D39B644B9B}" type="slidenum">
              <a:rPr lang="en-US" smtClean="0"/>
              <a:t>‹#›</a:t>
            </a:fld>
            <a:endParaRPr lang="en-US"/>
          </a:p>
        </p:txBody>
      </p:sp>
    </p:spTree>
    <p:extLst>
      <p:ext uri="{BB962C8B-B14F-4D97-AF65-F5344CB8AC3E}">
        <p14:creationId xmlns:p14="http://schemas.microsoft.com/office/powerpoint/2010/main" val="3123310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7BFF7-78F0-DF81-4507-B8AD0599B53C}"/>
              </a:ext>
            </a:extLst>
          </p:cNvPr>
          <p:cNvSpPr>
            <a:spLocks noGrp="1"/>
          </p:cNvSpPr>
          <p:nvPr>
            <p:ph type="dt" sz="half" idx="10"/>
          </p:nvPr>
        </p:nvSpPr>
        <p:spPr/>
        <p:txBody>
          <a:bodyPr/>
          <a:lstStyle/>
          <a:p>
            <a:fld id="{B1B99B24-FB23-4FEB-8E4E-2E33C00A56CA}" type="datetimeFigureOut">
              <a:rPr lang="en-US" smtClean="0"/>
              <a:t>1/21/2023</a:t>
            </a:fld>
            <a:endParaRPr lang="en-US"/>
          </a:p>
        </p:txBody>
      </p:sp>
      <p:sp>
        <p:nvSpPr>
          <p:cNvPr id="3" name="Footer Placeholder 2">
            <a:extLst>
              <a:ext uri="{FF2B5EF4-FFF2-40B4-BE49-F238E27FC236}">
                <a16:creationId xmlns:a16="http://schemas.microsoft.com/office/drawing/2014/main" id="{A9605771-28C0-2EA4-F7B9-D2D1C89BA7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B643AD-BD92-8554-7E53-146E1CC844C7}"/>
              </a:ext>
            </a:extLst>
          </p:cNvPr>
          <p:cNvSpPr>
            <a:spLocks noGrp="1"/>
          </p:cNvSpPr>
          <p:nvPr>
            <p:ph type="sldNum" sz="quarter" idx="12"/>
          </p:nvPr>
        </p:nvSpPr>
        <p:spPr/>
        <p:txBody>
          <a:bodyPr/>
          <a:lstStyle/>
          <a:p>
            <a:fld id="{32F48545-F6EE-4670-A657-E0D39B644B9B}" type="slidenum">
              <a:rPr lang="en-US" smtClean="0"/>
              <a:t>‹#›</a:t>
            </a:fld>
            <a:endParaRPr lang="en-US"/>
          </a:p>
        </p:txBody>
      </p:sp>
    </p:spTree>
    <p:extLst>
      <p:ext uri="{BB962C8B-B14F-4D97-AF65-F5344CB8AC3E}">
        <p14:creationId xmlns:p14="http://schemas.microsoft.com/office/powerpoint/2010/main" val="396399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5FE47-7A6F-DB01-ADD5-4C19528577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24F213-4977-FBBA-D841-B99884B5A5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AFEC7F-BF41-E8AC-4F9E-264A4566B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16286C-9DB0-2578-B277-DCCB1F38C74C}"/>
              </a:ext>
            </a:extLst>
          </p:cNvPr>
          <p:cNvSpPr>
            <a:spLocks noGrp="1"/>
          </p:cNvSpPr>
          <p:nvPr>
            <p:ph type="dt" sz="half" idx="10"/>
          </p:nvPr>
        </p:nvSpPr>
        <p:spPr/>
        <p:txBody>
          <a:bodyPr/>
          <a:lstStyle/>
          <a:p>
            <a:fld id="{B1B99B24-FB23-4FEB-8E4E-2E33C00A56CA}" type="datetimeFigureOut">
              <a:rPr lang="en-US" smtClean="0"/>
              <a:t>1/21/2023</a:t>
            </a:fld>
            <a:endParaRPr lang="en-US"/>
          </a:p>
        </p:txBody>
      </p:sp>
      <p:sp>
        <p:nvSpPr>
          <p:cNvPr id="6" name="Footer Placeholder 5">
            <a:extLst>
              <a:ext uri="{FF2B5EF4-FFF2-40B4-BE49-F238E27FC236}">
                <a16:creationId xmlns:a16="http://schemas.microsoft.com/office/drawing/2014/main" id="{1A5BA2D7-88F8-4AC5-6CD4-73C139DC78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20CDEC-F339-09C1-73A7-9D8481A9453A}"/>
              </a:ext>
            </a:extLst>
          </p:cNvPr>
          <p:cNvSpPr>
            <a:spLocks noGrp="1"/>
          </p:cNvSpPr>
          <p:nvPr>
            <p:ph type="sldNum" sz="quarter" idx="12"/>
          </p:nvPr>
        </p:nvSpPr>
        <p:spPr/>
        <p:txBody>
          <a:bodyPr/>
          <a:lstStyle/>
          <a:p>
            <a:fld id="{32F48545-F6EE-4670-A657-E0D39B644B9B}" type="slidenum">
              <a:rPr lang="en-US" smtClean="0"/>
              <a:t>‹#›</a:t>
            </a:fld>
            <a:endParaRPr lang="en-US"/>
          </a:p>
        </p:txBody>
      </p:sp>
    </p:spTree>
    <p:extLst>
      <p:ext uri="{BB962C8B-B14F-4D97-AF65-F5344CB8AC3E}">
        <p14:creationId xmlns:p14="http://schemas.microsoft.com/office/powerpoint/2010/main" val="506996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6965-BEE5-225D-B876-2F36738BF4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40EB72-D09E-783B-004D-37D513CAAE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3B298C-D5D1-E431-3726-62E5AE31D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022A7A-8802-6F03-8390-626C4A02E1E9}"/>
              </a:ext>
            </a:extLst>
          </p:cNvPr>
          <p:cNvSpPr>
            <a:spLocks noGrp="1"/>
          </p:cNvSpPr>
          <p:nvPr>
            <p:ph type="dt" sz="half" idx="10"/>
          </p:nvPr>
        </p:nvSpPr>
        <p:spPr/>
        <p:txBody>
          <a:bodyPr/>
          <a:lstStyle/>
          <a:p>
            <a:fld id="{B1B99B24-FB23-4FEB-8E4E-2E33C00A56CA}" type="datetimeFigureOut">
              <a:rPr lang="en-US" smtClean="0"/>
              <a:t>1/21/2023</a:t>
            </a:fld>
            <a:endParaRPr lang="en-US"/>
          </a:p>
        </p:txBody>
      </p:sp>
      <p:sp>
        <p:nvSpPr>
          <p:cNvPr id="6" name="Footer Placeholder 5">
            <a:extLst>
              <a:ext uri="{FF2B5EF4-FFF2-40B4-BE49-F238E27FC236}">
                <a16:creationId xmlns:a16="http://schemas.microsoft.com/office/drawing/2014/main" id="{1F986CCE-D63E-7CC2-7381-E06131C4AF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001B7-A4FF-6555-4535-691D065ED873}"/>
              </a:ext>
            </a:extLst>
          </p:cNvPr>
          <p:cNvSpPr>
            <a:spLocks noGrp="1"/>
          </p:cNvSpPr>
          <p:nvPr>
            <p:ph type="sldNum" sz="quarter" idx="12"/>
          </p:nvPr>
        </p:nvSpPr>
        <p:spPr/>
        <p:txBody>
          <a:bodyPr/>
          <a:lstStyle/>
          <a:p>
            <a:fld id="{32F48545-F6EE-4670-A657-E0D39B644B9B}" type="slidenum">
              <a:rPr lang="en-US" smtClean="0"/>
              <a:t>‹#›</a:t>
            </a:fld>
            <a:endParaRPr lang="en-US"/>
          </a:p>
        </p:txBody>
      </p:sp>
    </p:spTree>
    <p:extLst>
      <p:ext uri="{BB962C8B-B14F-4D97-AF65-F5344CB8AC3E}">
        <p14:creationId xmlns:p14="http://schemas.microsoft.com/office/powerpoint/2010/main" val="2615964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56592B-E6DD-94BA-0332-6157E59665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E2C52A-80DB-4663-EF2A-F2A9D3B266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AD68C6-1AD9-0622-2D8B-4E5B3982BF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99B24-FB23-4FEB-8E4E-2E33C00A56CA}" type="datetimeFigureOut">
              <a:rPr lang="en-US" smtClean="0"/>
              <a:t>1/21/2023</a:t>
            </a:fld>
            <a:endParaRPr lang="en-US"/>
          </a:p>
        </p:txBody>
      </p:sp>
      <p:sp>
        <p:nvSpPr>
          <p:cNvPr id="5" name="Footer Placeholder 4">
            <a:extLst>
              <a:ext uri="{FF2B5EF4-FFF2-40B4-BE49-F238E27FC236}">
                <a16:creationId xmlns:a16="http://schemas.microsoft.com/office/drawing/2014/main" id="{70EE66BF-9414-8811-ABE3-9C579D261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8C3483-EBBB-8CA3-7C1D-9EAE84CD46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48545-F6EE-4670-A657-E0D39B644B9B}" type="slidenum">
              <a:rPr lang="en-US" smtClean="0"/>
              <a:t>‹#›</a:t>
            </a:fld>
            <a:endParaRPr lang="en-US"/>
          </a:p>
        </p:txBody>
      </p:sp>
    </p:spTree>
    <p:extLst>
      <p:ext uri="{BB962C8B-B14F-4D97-AF65-F5344CB8AC3E}">
        <p14:creationId xmlns:p14="http://schemas.microsoft.com/office/powerpoint/2010/main" val="1582543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www.adaptistration.com/blog/2014/11/12/a-belated-veterans-day-post/" TargetMode="External"/><Relationship Id="rId3" Type="http://schemas.openxmlformats.org/officeDocument/2006/relationships/image" Target="../media/image27.jpg"/><Relationship Id="rId7" Type="http://schemas.openxmlformats.org/officeDocument/2006/relationships/image" Target="../media/image30.jp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hyperlink" Target="https://www.dovepress.com/chronic-obstructive-pulmonary-disease-in-aboriginal-patients-of-the-no-peer-reviewed-fulltext-article-COPD" TargetMode="External"/><Relationship Id="rId9"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rassrootsnorthshore.com/issue_teams2" TargetMode="External"/><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picpedia.org/highway-signs/t/technology.html" TargetMode="External"/><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hyperlink" Target="http://saltyselections.blogspot.com/2010_06_01_archive.htm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mostintolerantreligion.wordpress.com/2013/10/23/muslims-force-british-prison-inmates-to-convert-to-islam/" TargetMode="External"/><Relationship Id="rId3" Type="http://schemas.openxmlformats.org/officeDocument/2006/relationships/image" Target="../media/image40.jpg"/><Relationship Id="rId7" Type="http://schemas.openxmlformats.org/officeDocument/2006/relationships/image" Target="../media/image42.jp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hyperlink" Target="http://gadgetsin.com/affordable-7-inch-google-android-tablet-with-camera.htm" TargetMode="External"/><Relationship Id="rId5" Type="http://schemas.openxmlformats.org/officeDocument/2006/relationships/image" Target="../media/image41.jpg"/><Relationship Id="rId4" Type="http://schemas.openxmlformats.org/officeDocument/2006/relationships/hyperlink" Target="http://gadgetsin.com/asus-memo-pad-hd-7-and-memo-pad-fhd-10-android-tablets-announced.ht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aa.org/young-peoples-video-project"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es.wikivoyage.org/wiki/Archivo:Busy_desk.svg" TargetMode="External"/><Relationship Id="rId3" Type="http://schemas.openxmlformats.org/officeDocument/2006/relationships/hyperlink" Target="https://www.flickr.com/photos/iip-photo-archive/50240673632" TargetMode="External"/><Relationship Id="rId7"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hyperlink" Target="http://educacionfisicarafaluque.blogspot.com/2008/04/quiero-ser-como-messi.html" TargetMode="External"/><Relationship Id="rId5" Type="http://schemas.openxmlformats.org/officeDocument/2006/relationships/image" Target="../media/image5.jpg"/><Relationship Id="rId10" Type="http://schemas.openxmlformats.org/officeDocument/2006/relationships/hyperlink" Target="https://www.peoplematters.in/news/technology/employers-need-to-invest-in-technology-for-a-hybrid-workplace-survey-27461" TargetMode="External"/><Relationship Id="rId4" Type="http://schemas.openxmlformats.org/officeDocument/2006/relationships/hyperlink" Target="https://creativecommons.org/licenses/by/3.0/" TargetMode="External"/><Relationship Id="rId9" Type="http://schemas.openxmlformats.org/officeDocument/2006/relationships/image" Target="../media/image7.jpg"/></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jp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aliem.com/2011/04/article-review-reframing-research-on/facdev/" TargetMode="External"/><Relationship Id="rId2" Type="http://schemas.openxmlformats.org/officeDocument/2006/relationships/image" Target="../media/image56.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mailto:delegate@aageorgia.org" TargetMode="Externa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Twelve_Steps_and_Twelve_Traditions"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slideshare.net/fernandonaranjo/podcast-39724475" TargetMode="External"/><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www.pngonly.com/grape-png/" TargetMode="External"/><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hyperlink" Target="http://www.pngonly.com/grape-png/" TargetMode="External"/><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hyperlink" Target="https://www.aagrapevine.org/podcast" TargetMode="External"/><Relationship Id="rId1" Type="http://schemas.openxmlformats.org/officeDocument/2006/relationships/slideLayout" Target="../slideLayouts/slideLayout2.xml"/><Relationship Id="rId6" Type="http://schemas.openxmlformats.org/officeDocument/2006/relationships/hyperlink" Target="http://www.slideshare.net/fernandonaranjo/podcast-39724475" TargetMode="External"/><Relationship Id="rId5" Type="http://schemas.openxmlformats.org/officeDocument/2006/relationships/image" Target="../media/image10.jp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hyperlink" Target="https://www.fairmontstate.edu/internationalstuden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hyperlink" Target="https://www.fairmontstate.edu/internationalstud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3102-8CFE-41DF-9B6E-AD2F010DB5C7}"/>
              </a:ext>
            </a:extLst>
          </p:cNvPr>
          <p:cNvSpPr>
            <a:spLocks noGrp="1"/>
          </p:cNvSpPr>
          <p:nvPr>
            <p:ph type="title" idx="4294967295"/>
          </p:nvPr>
        </p:nvSpPr>
        <p:spPr>
          <a:xfrm>
            <a:off x="0" y="365125"/>
            <a:ext cx="10515600" cy="1325563"/>
          </a:xfrm>
        </p:spPr>
        <p:txBody>
          <a:bodyPr>
            <a:normAutofit fontScale="90000"/>
          </a:bodyPr>
          <a:lstStyle/>
          <a:p>
            <a:br>
              <a:rPr lang="en-US" dirty="0"/>
            </a:br>
            <a:br>
              <a:rPr lang="en-US" dirty="0"/>
            </a:br>
            <a:endParaRPr lang="en-US" dirty="0"/>
          </a:p>
        </p:txBody>
      </p:sp>
      <p:pic>
        <p:nvPicPr>
          <p:cNvPr id="5" name="Content Placeholder 4">
            <a:extLst>
              <a:ext uri="{FF2B5EF4-FFF2-40B4-BE49-F238E27FC236}">
                <a16:creationId xmlns:a16="http://schemas.microsoft.com/office/drawing/2014/main" id="{AB6B26AC-5D21-4446-A7D6-071F004AD7B8}"/>
              </a:ext>
            </a:extLst>
          </p:cNvPr>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l="26478" t="7274" r="4574" b="8309"/>
          <a:stretch/>
        </p:blipFill>
        <p:spPr>
          <a:xfrm>
            <a:off x="7916863" y="3667125"/>
            <a:ext cx="4275137" cy="3190875"/>
          </a:xfrm>
        </p:spPr>
      </p:pic>
      <p:pic>
        <p:nvPicPr>
          <p:cNvPr id="4" name="Picture 5">
            <a:extLst>
              <a:ext uri="{FF2B5EF4-FFF2-40B4-BE49-F238E27FC236}">
                <a16:creationId xmlns:a16="http://schemas.microsoft.com/office/drawing/2014/main" id="{9FE814D6-12BF-4EA2-80F0-EA4D5C16356F}"/>
              </a:ext>
            </a:extLst>
          </p:cNvPr>
          <p:cNvPicPr>
            <a:picLocks noChangeAspect="1"/>
          </p:cNvPicPr>
          <p:nvPr/>
        </p:nvPicPr>
        <p:blipFill>
          <a:blip r:embed="rId3"/>
          <a:stretch>
            <a:fillRect/>
          </a:stretch>
        </p:blipFill>
        <p:spPr>
          <a:xfrm>
            <a:off x="597947" y="321081"/>
            <a:ext cx="10792767" cy="1123406"/>
          </a:xfrm>
          <a:prstGeom prst="rect">
            <a:avLst/>
          </a:prstGeom>
        </p:spPr>
      </p:pic>
      <p:sp>
        <p:nvSpPr>
          <p:cNvPr id="10" name="TextBox 9">
            <a:extLst>
              <a:ext uri="{FF2B5EF4-FFF2-40B4-BE49-F238E27FC236}">
                <a16:creationId xmlns:a16="http://schemas.microsoft.com/office/drawing/2014/main" id="{AB98B2F7-0947-4829-A749-1BD6F191B5E3}"/>
              </a:ext>
            </a:extLst>
          </p:cNvPr>
          <p:cNvSpPr txBox="1"/>
          <p:nvPr/>
        </p:nvSpPr>
        <p:spPr>
          <a:xfrm>
            <a:off x="5331417" y="1680011"/>
            <a:ext cx="6860583" cy="2062103"/>
          </a:xfrm>
          <a:prstGeom prst="rect">
            <a:avLst/>
          </a:prstGeom>
          <a:noFill/>
        </p:spPr>
        <p:txBody>
          <a:bodyPr wrap="square" rtlCol="0">
            <a:spAutoFit/>
          </a:bodyPr>
          <a:lstStyle/>
          <a:p>
            <a:r>
              <a:rPr lang="en-US" sz="3200" b="1" kern="1200" dirty="0">
                <a:solidFill>
                  <a:schemeClr val="accent1">
                    <a:lumMod val="50000"/>
                  </a:schemeClr>
                </a:solidFill>
                <a:latin typeface="+mn-lt"/>
                <a:ea typeface="+mn-ea"/>
                <a:cs typeface="+mn-cs"/>
              </a:rPr>
              <a:t>GEORGIA STATE SERVICE ASSEMBLY</a:t>
            </a:r>
          </a:p>
          <a:p>
            <a:r>
              <a:rPr lang="en-US" sz="3200" b="1" dirty="0">
                <a:solidFill>
                  <a:schemeClr val="accent1">
                    <a:lumMod val="50000"/>
                  </a:schemeClr>
                </a:solidFill>
              </a:rPr>
              <a:t>               JANUARY  2023</a:t>
            </a:r>
            <a:endParaRPr lang="en-US" sz="3200" b="1" dirty="0"/>
          </a:p>
          <a:p>
            <a:r>
              <a:rPr lang="en-US" sz="3200" b="1" dirty="0">
                <a:solidFill>
                  <a:schemeClr val="accent2">
                    <a:lumMod val="50000"/>
                  </a:schemeClr>
                </a:solidFill>
              </a:rPr>
              <a:t>  I AM CURRENTLY SERVING</a:t>
            </a:r>
          </a:p>
          <a:p>
            <a:r>
              <a:rPr lang="en-US" sz="3200" b="1" dirty="0">
                <a:solidFill>
                  <a:schemeClr val="accent2">
                    <a:lumMod val="50000"/>
                  </a:schemeClr>
                </a:solidFill>
              </a:rPr>
              <a:t>  AS YOUR PANEL 72 AREA 16 DELEGATE</a:t>
            </a:r>
            <a:endParaRPr lang="en-US" sz="3200" b="1" kern="1200" dirty="0">
              <a:solidFill>
                <a:schemeClr val="accent2">
                  <a:lumMod val="50000"/>
                </a:schemeClr>
              </a:solidFill>
            </a:endParaRPr>
          </a:p>
        </p:txBody>
      </p:sp>
      <p:pic>
        <p:nvPicPr>
          <p:cNvPr id="6" name="Picture 5">
            <a:extLst>
              <a:ext uri="{FF2B5EF4-FFF2-40B4-BE49-F238E27FC236}">
                <a16:creationId xmlns:a16="http://schemas.microsoft.com/office/drawing/2014/main" id="{9DDEAF30-169F-4D59-A5E6-42A44BD5EA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582109"/>
            <a:ext cx="4903076" cy="4755629"/>
          </a:xfrm>
          <a:prstGeom prst="rect">
            <a:avLst/>
          </a:prstGeom>
        </p:spPr>
      </p:pic>
    </p:spTree>
    <p:extLst>
      <p:ext uri="{BB962C8B-B14F-4D97-AF65-F5344CB8AC3E}">
        <p14:creationId xmlns:p14="http://schemas.microsoft.com/office/powerpoint/2010/main" val="2229311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77826C1F-4741-A774-7733-1754CB2F8489}"/>
              </a:ext>
            </a:extLst>
          </p:cNvPr>
          <p:cNvPicPr>
            <a:picLocks noChangeAspect="1"/>
          </p:cNvPicPr>
          <p:nvPr/>
        </p:nvPicPr>
        <p:blipFill>
          <a:blip r:embed="rId2"/>
          <a:stretch>
            <a:fillRect/>
          </a:stretch>
        </p:blipFill>
        <p:spPr>
          <a:xfrm>
            <a:off x="333857" y="2743199"/>
            <a:ext cx="11472320" cy="3586705"/>
          </a:xfrm>
          <a:prstGeom prst="rect">
            <a:avLst/>
          </a:prstGeom>
        </p:spPr>
      </p:pic>
      <p:sp>
        <p:nvSpPr>
          <p:cNvPr id="5" name="TextBox 4">
            <a:extLst>
              <a:ext uri="{FF2B5EF4-FFF2-40B4-BE49-F238E27FC236}">
                <a16:creationId xmlns:a16="http://schemas.microsoft.com/office/drawing/2014/main" id="{59C863A3-0F4E-B29E-F316-BB3E907CCDBF}"/>
              </a:ext>
            </a:extLst>
          </p:cNvPr>
          <p:cNvSpPr txBox="1"/>
          <p:nvPr/>
        </p:nvSpPr>
        <p:spPr>
          <a:xfrm>
            <a:off x="333857" y="0"/>
            <a:ext cx="11252401" cy="2769989"/>
          </a:xfrm>
          <a:prstGeom prst="rect">
            <a:avLst/>
          </a:prstGeom>
          <a:noFill/>
        </p:spPr>
        <p:txBody>
          <a:bodyPr wrap="square">
            <a:spAutoFit/>
          </a:bodyPr>
          <a:lstStyle/>
          <a:p>
            <a:endParaRPr lang="en-CA" sz="1800" dirty="0">
              <a:effectLst/>
              <a:latin typeface="Arial" panose="020B0604020202020204" pitchFamily="34" charset="0"/>
              <a:ea typeface="Times New Roman" panose="02020603050405020304" pitchFamily="18" charset="0"/>
            </a:endParaRPr>
          </a:p>
          <a:p>
            <a:endParaRPr lang="en-CA" dirty="0">
              <a:latin typeface="Arial" panose="020B0604020202020204" pitchFamily="34" charset="0"/>
              <a:ea typeface="Times New Roman" panose="02020603050405020304" pitchFamily="18" charset="0"/>
            </a:endParaRPr>
          </a:p>
          <a:p>
            <a:endParaRPr lang="en-CA" sz="1800" dirty="0">
              <a:effectLst/>
              <a:latin typeface="Arial" panose="020B0604020202020204" pitchFamily="34" charset="0"/>
              <a:ea typeface="Times New Roman" panose="02020603050405020304" pitchFamily="18" charset="0"/>
            </a:endParaRPr>
          </a:p>
          <a:p>
            <a:pPr marL="342900" indent="-342900">
              <a:buFont typeface="Arial" panose="020B0604020202020204" pitchFamily="34" charset="0"/>
              <a:buChar char="•"/>
            </a:pPr>
            <a:r>
              <a:rPr lang="en-CA" sz="2400" b="1" dirty="0">
                <a:solidFill>
                  <a:schemeClr val="accent1">
                    <a:lumMod val="50000"/>
                  </a:schemeClr>
                </a:solidFill>
                <a:effectLst/>
                <a:latin typeface="Arial" panose="020B0604020202020204" pitchFamily="34" charset="0"/>
                <a:ea typeface="Times New Roman" panose="02020603050405020304" pitchFamily="18" charset="0"/>
              </a:rPr>
              <a:t>Currently processing nominee information in preparation to elect the Trustee-At-Large, Canada and two regional trustees [Northeast and Southwest] and at the 73</a:t>
            </a:r>
            <a:r>
              <a:rPr lang="en-CA" sz="2400" b="1" baseline="30000" dirty="0">
                <a:solidFill>
                  <a:schemeClr val="accent1">
                    <a:lumMod val="50000"/>
                  </a:schemeClr>
                </a:solidFill>
                <a:effectLst/>
                <a:latin typeface="Arial" panose="020B0604020202020204" pitchFamily="34" charset="0"/>
                <a:ea typeface="Times New Roman" panose="02020603050405020304" pitchFamily="18" charset="0"/>
              </a:rPr>
              <a:t>rd</a:t>
            </a:r>
            <a:r>
              <a:rPr lang="en-CA" sz="2400" b="1" dirty="0">
                <a:solidFill>
                  <a:schemeClr val="accent1">
                    <a:lumMod val="50000"/>
                  </a:schemeClr>
                </a:solidFill>
                <a:effectLst/>
                <a:latin typeface="Arial" panose="020B0604020202020204" pitchFamily="34" charset="0"/>
                <a:ea typeface="Times New Roman" panose="02020603050405020304" pitchFamily="18" charset="0"/>
              </a:rPr>
              <a:t> General Service Conference. </a:t>
            </a:r>
          </a:p>
          <a:p>
            <a:pPr marL="342900" indent="-342900">
              <a:buFont typeface="Arial" panose="020B0604020202020204" pitchFamily="34" charset="0"/>
              <a:buChar char="•"/>
            </a:pPr>
            <a:r>
              <a:rPr lang="en-CA" sz="2400" b="1" dirty="0">
                <a:solidFill>
                  <a:schemeClr val="accent1">
                    <a:lumMod val="50000"/>
                  </a:schemeClr>
                </a:solidFill>
                <a:effectLst/>
                <a:latin typeface="Arial" panose="020B0604020202020204" pitchFamily="34" charset="0"/>
                <a:ea typeface="Times New Roman" panose="02020603050405020304" pitchFamily="18" charset="0"/>
              </a:rPr>
              <a:t>There are no vacancies to fill next year for Class A Trustees.</a:t>
            </a:r>
            <a:endParaRPr lang="en-US" sz="2400" b="1" dirty="0">
              <a:solidFill>
                <a:schemeClr val="accent1">
                  <a:lumMod val="50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A2A88C6-C72F-5630-E438-7CB3A827B9F4}"/>
              </a:ext>
            </a:extLst>
          </p:cNvPr>
          <p:cNvSpPr txBox="1"/>
          <p:nvPr/>
        </p:nvSpPr>
        <p:spPr>
          <a:xfrm>
            <a:off x="0" y="0"/>
            <a:ext cx="12193886" cy="646331"/>
          </a:xfrm>
          <a:prstGeom prst="rect">
            <a:avLst/>
          </a:prstGeom>
          <a:solidFill>
            <a:srgbClr val="002060"/>
          </a:solidFill>
          <a:ln w="76200">
            <a:solidFill>
              <a:srgbClr val="FFFF00"/>
            </a:solidFill>
          </a:ln>
        </p:spPr>
        <p:txBody>
          <a:bodyPr wrap="square" rtlCol="0">
            <a:spAutoFit/>
          </a:bodyPr>
          <a:lstStyle/>
          <a:p>
            <a:pPr algn="ctr"/>
            <a:r>
              <a:rPr lang="en-CA" sz="3600" b="1" u="sng" dirty="0">
                <a:solidFill>
                  <a:schemeClr val="bg1">
                    <a:lumMod val="95000"/>
                  </a:schemeClr>
                </a:solidFill>
                <a:latin typeface="Arial" panose="020B0604020202020204" pitchFamily="34" charset="0"/>
              </a:rPr>
              <a:t>NOMINATING</a:t>
            </a:r>
            <a:endParaRPr lang="en-US" sz="3600" b="1" dirty="0">
              <a:solidFill>
                <a:schemeClr val="bg1">
                  <a:lumMod val="95000"/>
                </a:schemeClr>
              </a:solidFill>
              <a:effectLst/>
              <a:latin typeface="Arial Black" panose="020B0A04020102020204" pitchFamily="34" charset="0"/>
            </a:endParaRPr>
          </a:p>
        </p:txBody>
      </p:sp>
    </p:spTree>
    <p:extLst>
      <p:ext uri="{BB962C8B-B14F-4D97-AF65-F5344CB8AC3E}">
        <p14:creationId xmlns:p14="http://schemas.microsoft.com/office/powerpoint/2010/main" val="1990715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64EE7E-3AC3-AC0A-DCC8-7C01A25A29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983" y="1682326"/>
            <a:ext cx="3514569" cy="4439033"/>
          </a:xfrm>
          <a:prstGeom prst="rect">
            <a:avLst/>
          </a:prstGeom>
          <a:noFill/>
          <a:ln>
            <a:noFill/>
          </a:ln>
        </p:spPr>
      </p:pic>
      <p:sp>
        <p:nvSpPr>
          <p:cNvPr id="4" name="TextBox 3">
            <a:extLst>
              <a:ext uri="{FF2B5EF4-FFF2-40B4-BE49-F238E27FC236}">
                <a16:creationId xmlns:a16="http://schemas.microsoft.com/office/drawing/2014/main" id="{8AC8DFFC-A647-6CBA-575B-29259D7111E9}"/>
              </a:ext>
            </a:extLst>
          </p:cNvPr>
          <p:cNvSpPr txBox="1"/>
          <p:nvPr/>
        </p:nvSpPr>
        <p:spPr>
          <a:xfrm>
            <a:off x="1850274" y="120022"/>
            <a:ext cx="12087923" cy="1631216"/>
          </a:xfrm>
          <a:prstGeom prst="rect">
            <a:avLst/>
          </a:prstGeom>
          <a:noFill/>
        </p:spPr>
        <p:txBody>
          <a:bodyPr wrap="square">
            <a:spAutoFit/>
          </a:bodyPr>
          <a:lstStyle/>
          <a:p>
            <a:pPr marL="0" marR="0">
              <a:spcBef>
                <a:spcPts val="0"/>
              </a:spcBef>
              <a:spcAft>
                <a:spcPts val="0"/>
              </a:spcAft>
            </a:pPr>
            <a:r>
              <a:rPr lang="en-CA" sz="3600" b="1" u="sng" dirty="0">
                <a:effectLst/>
                <a:latin typeface="Arial" panose="020B0604020202020204" pitchFamily="34" charset="0"/>
                <a:ea typeface="Times New Roman" panose="02020603050405020304" pitchFamily="18" charset="0"/>
              </a:rPr>
              <a:t>Treatment /Accessibilities/Loners </a:t>
            </a:r>
          </a:p>
          <a:p>
            <a:pPr marL="0" marR="0">
              <a:spcBef>
                <a:spcPts val="0"/>
              </a:spcBef>
              <a:spcAft>
                <a:spcPts val="0"/>
              </a:spcAft>
            </a:pPr>
            <a:r>
              <a:rPr lang="en-CA" sz="3600" b="1" u="sng" dirty="0">
                <a:effectLst/>
                <a:latin typeface="Arial" panose="020B0604020202020204" pitchFamily="34" charset="0"/>
                <a:ea typeface="Times New Roman" panose="02020603050405020304" pitchFamily="18" charset="0"/>
              </a:rPr>
              <a:t>and Internationalists Meeting</a:t>
            </a:r>
            <a:r>
              <a:rPr lang="en-CA" sz="3600" b="1" dirty="0">
                <a:effectLst/>
                <a:latin typeface="Arial" panose="020B0604020202020204" pitchFamily="34" charset="0"/>
                <a:ea typeface="Times New Roman" panose="02020603050405020304" pitchFamily="18" charset="0"/>
              </a:rPr>
              <a:t>:</a:t>
            </a:r>
            <a:endParaRPr lang="en-US" sz="36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2800" b="1" dirty="0">
                <a:effectLst/>
                <a:latin typeface="Arial" panose="020B0604020202020204" pitchFamily="34"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F6289CEF-1A27-09EF-93EE-CB39C32ED7C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769" y="0"/>
            <a:ext cx="1781156" cy="1619790"/>
          </a:xfrm>
          <a:prstGeom prst="rect">
            <a:avLst/>
          </a:prstGeom>
        </p:spPr>
      </p:pic>
      <p:pic>
        <p:nvPicPr>
          <p:cNvPr id="11" name="Picture 10">
            <a:extLst>
              <a:ext uri="{FF2B5EF4-FFF2-40B4-BE49-F238E27FC236}">
                <a16:creationId xmlns:a16="http://schemas.microsoft.com/office/drawing/2014/main" id="{7531717A-B91A-69DC-9BC7-74F964605A1C}"/>
              </a:ext>
            </a:extLst>
          </p:cNvPr>
          <p:cNvPicPr>
            <a:picLocks noChangeAspect="1"/>
          </p:cNvPicPr>
          <p:nvPr/>
        </p:nvPicPr>
        <p:blipFill>
          <a:blip r:embed="rId5"/>
          <a:stretch>
            <a:fillRect/>
          </a:stretch>
        </p:blipFill>
        <p:spPr>
          <a:xfrm>
            <a:off x="10247048" y="19983"/>
            <a:ext cx="1944952" cy="1731255"/>
          </a:xfrm>
          <a:prstGeom prst="rect">
            <a:avLst/>
          </a:prstGeom>
        </p:spPr>
      </p:pic>
      <p:pic>
        <p:nvPicPr>
          <p:cNvPr id="12" name="Picture 11">
            <a:extLst>
              <a:ext uri="{FF2B5EF4-FFF2-40B4-BE49-F238E27FC236}">
                <a16:creationId xmlns:a16="http://schemas.microsoft.com/office/drawing/2014/main" id="{6DC8A870-6AF1-08F5-7424-A35A83EC3B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1039" y="1951588"/>
            <a:ext cx="2615978" cy="4786390"/>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01E52C0A-33C2-365D-6AB6-703F7C2AF07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060447" y="1873890"/>
            <a:ext cx="4191214" cy="3188984"/>
          </a:xfrm>
          <a:prstGeom prst="rect">
            <a:avLst/>
          </a:prstGeom>
          <a:ln w="57150">
            <a:solidFill>
              <a:srgbClr val="FF0000"/>
            </a:solidFill>
          </a:ln>
        </p:spPr>
      </p:pic>
      <p:pic>
        <p:nvPicPr>
          <p:cNvPr id="3" name="Picture 2" descr="Graphical user interface&#10;&#10;Description automatically generated with medium confidence">
            <a:extLst>
              <a:ext uri="{FF2B5EF4-FFF2-40B4-BE49-F238E27FC236}">
                <a16:creationId xmlns:a16="http://schemas.microsoft.com/office/drawing/2014/main" id="{216310E7-4BB0-0962-1A76-FF01B3CDE55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344779" y="3091714"/>
            <a:ext cx="1715668" cy="3942319"/>
          </a:xfrm>
          <a:prstGeom prst="rect">
            <a:avLst/>
          </a:prstGeom>
          <a:noFill/>
          <a:ln>
            <a:noFill/>
          </a:ln>
        </p:spPr>
      </p:pic>
    </p:spTree>
    <p:extLst>
      <p:ext uri="{BB962C8B-B14F-4D97-AF65-F5344CB8AC3E}">
        <p14:creationId xmlns:p14="http://schemas.microsoft.com/office/powerpoint/2010/main" val="3687098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omputer&#10;&#10;Description automatically generated">
            <a:extLst>
              <a:ext uri="{FF2B5EF4-FFF2-40B4-BE49-F238E27FC236}">
                <a16:creationId xmlns:a16="http://schemas.microsoft.com/office/drawing/2014/main" id="{E840DF1D-54C0-5050-CA67-28FE891ADA3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25283" y="1278468"/>
            <a:ext cx="6115772" cy="3122805"/>
          </a:xfrm>
          <a:prstGeom prst="rect">
            <a:avLst/>
          </a:prstGeom>
          <a:ln w="57150">
            <a:solidFill>
              <a:srgbClr val="002060"/>
            </a:solidFill>
          </a:ln>
        </p:spPr>
      </p:pic>
      <p:sp>
        <p:nvSpPr>
          <p:cNvPr id="5" name="TextBox 4">
            <a:extLst>
              <a:ext uri="{FF2B5EF4-FFF2-40B4-BE49-F238E27FC236}">
                <a16:creationId xmlns:a16="http://schemas.microsoft.com/office/drawing/2014/main" id="{53766F44-D197-08A1-23CE-59F72CCEDCE3}"/>
              </a:ext>
            </a:extLst>
          </p:cNvPr>
          <p:cNvSpPr txBox="1"/>
          <p:nvPr/>
        </p:nvSpPr>
        <p:spPr>
          <a:xfrm>
            <a:off x="3599727" y="0"/>
            <a:ext cx="4166884" cy="523220"/>
          </a:xfrm>
          <a:prstGeom prst="rect">
            <a:avLst/>
          </a:prstGeom>
          <a:noFill/>
        </p:spPr>
        <p:txBody>
          <a:bodyPr wrap="square" rtlCol="0">
            <a:spAutoFit/>
          </a:bodyPr>
          <a:lstStyle/>
          <a:p>
            <a:r>
              <a:rPr lang="en-US" sz="2800" b="1" u="sng" dirty="0">
                <a:solidFill>
                  <a:srgbClr val="FF0000"/>
                </a:solidFill>
              </a:rPr>
              <a:t>ONLINE GROUPS</a:t>
            </a:r>
          </a:p>
        </p:txBody>
      </p:sp>
      <p:sp>
        <p:nvSpPr>
          <p:cNvPr id="7" name="TextBox 6">
            <a:extLst>
              <a:ext uri="{FF2B5EF4-FFF2-40B4-BE49-F238E27FC236}">
                <a16:creationId xmlns:a16="http://schemas.microsoft.com/office/drawing/2014/main" id="{642FBEE6-E905-ADFB-0275-C1B4D9ACA54E}"/>
              </a:ext>
            </a:extLst>
          </p:cNvPr>
          <p:cNvSpPr txBox="1"/>
          <p:nvPr/>
        </p:nvSpPr>
        <p:spPr>
          <a:xfrm>
            <a:off x="219919" y="4611231"/>
            <a:ext cx="11972081" cy="2246769"/>
          </a:xfrm>
          <a:prstGeom prst="rect">
            <a:avLst/>
          </a:prstGeom>
          <a:noFill/>
        </p:spPr>
        <p:txBody>
          <a:bodyPr wrap="square">
            <a:spAutoFit/>
          </a:bodyPr>
          <a:lstStyle/>
          <a:p>
            <a:pPr marR="0" eaLnBrk="0" fontAlgn="base" hangingPunct="0">
              <a:spcBef>
                <a:spcPts val="0"/>
              </a:spcBef>
              <a:spcAft>
                <a:spcPts val="0"/>
              </a:spcAft>
            </a:pPr>
            <a:r>
              <a:rPr lang="en-CA" sz="2800" dirty="0">
                <a:effectLst/>
                <a:latin typeface="Arial" panose="020B0604020202020204" pitchFamily="34" charset="0"/>
                <a:ea typeface="Times New Roman" panose="02020603050405020304" pitchFamily="18" charset="0"/>
              </a:rPr>
              <a:t>General Service Board’s Ad Hoc Committee on the Participation of Online Groups (POG) in the US and Canada Service Structure be included as background for the Conference Committee on Policy / Admissions in advance of the 73</a:t>
            </a:r>
            <a:r>
              <a:rPr lang="en-CA" sz="2800" baseline="30000" dirty="0">
                <a:effectLst/>
                <a:latin typeface="Arial" panose="020B0604020202020204" pitchFamily="34" charset="0"/>
                <a:ea typeface="Times New Roman" panose="02020603050405020304" pitchFamily="18" charset="0"/>
              </a:rPr>
              <a:t>rd</a:t>
            </a:r>
            <a:r>
              <a:rPr lang="en-CA" sz="2800" dirty="0">
                <a:effectLst/>
                <a:latin typeface="Arial" panose="020B0604020202020204" pitchFamily="34" charset="0"/>
                <a:ea typeface="Times New Roman" panose="02020603050405020304" pitchFamily="18" charset="0"/>
              </a:rPr>
              <a:t> General Service Conference. The Chair of the ad hoc Committee confirmed that this request will be met</a:t>
            </a:r>
            <a:endParaRPr lang="en-US" sz="2800" i="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E699E0B-067F-8F48-44B1-E40A6E1564B6}"/>
              </a:ext>
            </a:extLst>
          </p:cNvPr>
          <p:cNvSpPr txBox="1"/>
          <p:nvPr/>
        </p:nvSpPr>
        <p:spPr>
          <a:xfrm>
            <a:off x="68967" y="-3036"/>
            <a:ext cx="12193886" cy="646331"/>
          </a:xfrm>
          <a:prstGeom prst="rect">
            <a:avLst/>
          </a:prstGeom>
          <a:solidFill>
            <a:srgbClr val="002060"/>
          </a:solidFill>
          <a:ln w="76200">
            <a:solidFill>
              <a:srgbClr val="FFFF00"/>
            </a:solidFill>
          </a:ln>
        </p:spPr>
        <p:txBody>
          <a:bodyPr wrap="square" rtlCol="0">
            <a:spAutoFit/>
          </a:bodyPr>
          <a:lstStyle/>
          <a:p>
            <a:pPr algn="ctr"/>
            <a:r>
              <a:rPr lang="en-US" sz="3600" b="1" dirty="0">
                <a:solidFill>
                  <a:schemeClr val="bg1"/>
                </a:solidFill>
                <a:effectLst/>
                <a:latin typeface="Arial Black" panose="020B0A04020102020204" pitchFamily="34" charset="0"/>
              </a:rPr>
              <a:t>ONLINE GROUPS</a:t>
            </a:r>
          </a:p>
        </p:txBody>
      </p:sp>
    </p:spTree>
    <p:extLst>
      <p:ext uri="{BB962C8B-B14F-4D97-AF65-F5344CB8AC3E}">
        <p14:creationId xmlns:p14="http://schemas.microsoft.com/office/powerpoint/2010/main" val="1185033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4BD00F-7CA9-BFC5-73CE-BD16123A21EB}"/>
              </a:ext>
            </a:extLst>
          </p:cNvPr>
          <p:cNvSpPr txBox="1"/>
          <p:nvPr/>
        </p:nvSpPr>
        <p:spPr>
          <a:xfrm>
            <a:off x="4941594" y="1666966"/>
            <a:ext cx="7636900" cy="5230150"/>
          </a:xfrm>
          <a:prstGeom prst="rect">
            <a:avLst/>
          </a:prstGeom>
          <a:noFill/>
        </p:spPr>
        <p:txBody>
          <a:bodyPr wrap="square">
            <a:spAutoFit/>
          </a:bodyPr>
          <a:lstStyle/>
          <a:p>
            <a:pPr lvl="1" algn="ctr"/>
            <a:r>
              <a:rPr lang="en-CA" sz="3200" b="1" dirty="0">
                <a:latin typeface="Arial Black" panose="020B0A04020102020204" pitchFamily="34" charset="0"/>
                <a:ea typeface="Times New Roman" panose="02020603050405020304" pitchFamily="18" charset="0"/>
              </a:rPr>
              <a:t>Updates</a:t>
            </a:r>
            <a:r>
              <a:rPr lang="en-CA" sz="3200" b="1" dirty="0">
                <a:effectLst/>
                <a:latin typeface="Arial Black" panose="020B0A04020102020204" pitchFamily="34" charset="0"/>
                <a:ea typeface="Times New Roman" panose="02020603050405020304" pitchFamily="18" charset="0"/>
              </a:rPr>
              <a:t> </a:t>
            </a:r>
            <a:endParaRPr lang="en-US" sz="3200" b="1" dirty="0">
              <a:effectLst/>
              <a:latin typeface="Arial Black" panose="020B0A04020102020204" pitchFamily="34" charset="0"/>
              <a:ea typeface="Times New Roman" panose="02020603050405020304" pitchFamily="18" charset="0"/>
            </a:endParaRPr>
          </a:p>
          <a:p>
            <a:pPr marL="342900" marR="0" lvl="0" indent="-342900">
              <a:lnSpc>
                <a:spcPct val="105000"/>
              </a:lnSpc>
              <a:spcBef>
                <a:spcPts val="0"/>
              </a:spcBef>
              <a:spcAft>
                <a:spcPts val="0"/>
              </a:spcAft>
              <a:buFont typeface="Arial" panose="020B0604020202020204" pitchFamily="34" charset="0"/>
              <a:buChar char="•"/>
            </a:pPr>
            <a:r>
              <a:rPr lang="en-US" sz="2400" dirty="0">
                <a:effectLst/>
                <a:latin typeface="Arial Black" panose="020B0A04020102020204" pitchFamily="34" charset="0"/>
                <a:ea typeface="Calibri" panose="020F0502020204030204" pitchFamily="34" charset="0"/>
                <a:cs typeface="Times New Roman" panose="02020603050405020304" pitchFamily="18" charset="0"/>
              </a:rPr>
              <a:t>Incorporating Group search features in the online contribution portal,</a:t>
            </a:r>
          </a:p>
          <a:p>
            <a:pPr marL="342900" marR="0" lvl="0" indent="-342900">
              <a:lnSpc>
                <a:spcPct val="105000"/>
              </a:lnSpc>
              <a:spcBef>
                <a:spcPts val="0"/>
              </a:spcBef>
              <a:spcAft>
                <a:spcPts val="0"/>
              </a:spcAft>
              <a:buFont typeface="Arial" panose="020B0604020202020204" pitchFamily="34" charset="0"/>
              <a:buChar char="•"/>
            </a:pPr>
            <a:r>
              <a:rPr lang="en-US" sz="2400" dirty="0">
                <a:effectLst/>
                <a:latin typeface="Arial Black" panose="020B0A04020102020204" pitchFamily="34" charset="0"/>
                <a:ea typeface="Calibri" panose="020F0502020204030204" pitchFamily="34" charset="0"/>
                <a:cs typeface="Times New Roman" panose="02020603050405020304" pitchFamily="18" charset="0"/>
              </a:rPr>
              <a:t>Gathering stories received from GSO employees related to self-support, and</a:t>
            </a:r>
          </a:p>
          <a:p>
            <a:pPr marL="342900" marR="0" lvl="0" indent="-342900">
              <a:lnSpc>
                <a:spcPct val="105000"/>
              </a:lnSpc>
              <a:spcBef>
                <a:spcPts val="0"/>
              </a:spcBef>
              <a:spcAft>
                <a:spcPts val="800"/>
              </a:spcAft>
              <a:buFont typeface="Arial" panose="020B0604020202020204" pitchFamily="34" charset="0"/>
              <a:buChar char="•"/>
            </a:pPr>
            <a:r>
              <a:rPr lang="en-US" sz="2400" dirty="0">
                <a:effectLst/>
                <a:latin typeface="Arial Black" panose="020B0A04020102020204" pitchFamily="34" charset="0"/>
                <a:ea typeface="Calibri" panose="020F0502020204030204" pitchFamily="34" charset="0"/>
                <a:cs typeface="Times New Roman" panose="02020603050405020304" pitchFamily="18" charset="0"/>
              </a:rPr>
              <a:t>Compiling a report on Fellowship sharing on virtual baskets.</a:t>
            </a:r>
          </a:p>
          <a:p>
            <a:pPr marR="0">
              <a:spcBef>
                <a:spcPts val="0"/>
              </a:spcBef>
              <a:spcAft>
                <a:spcPts val="0"/>
              </a:spcAft>
            </a:pPr>
            <a:r>
              <a:rPr lang="en-CA" sz="2400" dirty="0">
                <a:effectLst/>
                <a:latin typeface="Arial Black" panose="020B0A04020102020204" pitchFamily="34" charset="0"/>
                <a:ea typeface="Times New Roman" panose="02020603050405020304" pitchFamily="18" charset="0"/>
              </a:rPr>
              <a:t>  **One specific improvement mentioned is that the member will no longer see the Group search feature unless they are making a Group contribution. This will decrease confusion when an individual member contributes.</a:t>
            </a:r>
            <a:endParaRPr lang="en-US" sz="2400" dirty="0">
              <a:effectLst/>
              <a:latin typeface="Arial Black" panose="020B0A0402010202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939E7AF9-798C-A8D1-0012-E3AAE2217C96}"/>
              </a:ext>
            </a:extLst>
          </p:cNvPr>
          <p:cNvSpPr txBox="1"/>
          <p:nvPr/>
        </p:nvSpPr>
        <p:spPr>
          <a:xfrm>
            <a:off x="30866" y="0"/>
            <a:ext cx="12193886" cy="646331"/>
          </a:xfrm>
          <a:prstGeom prst="rect">
            <a:avLst/>
          </a:prstGeom>
          <a:solidFill>
            <a:srgbClr val="002060"/>
          </a:solidFill>
          <a:ln w="76200">
            <a:solidFill>
              <a:srgbClr val="FFFF00"/>
            </a:solidFill>
          </a:ln>
        </p:spPr>
        <p:txBody>
          <a:bodyPr wrap="square" rtlCol="0">
            <a:spAutoFit/>
          </a:bodyPr>
          <a:lstStyle/>
          <a:p>
            <a:pPr algn="ctr"/>
            <a:r>
              <a:rPr lang="en-CA" sz="3600" b="1" u="sng" dirty="0">
                <a:solidFill>
                  <a:schemeClr val="bg1">
                    <a:lumMod val="95000"/>
                  </a:schemeClr>
                </a:solidFill>
                <a:effectLst/>
                <a:latin typeface="Arial" panose="020B0604020202020204" pitchFamily="34" charset="0"/>
                <a:ea typeface="Times New Roman" panose="02020603050405020304" pitchFamily="18" charset="0"/>
              </a:rPr>
              <a:t>AAWS Report on Self-support</a:t>
            </a:r>
            <a:endParaRPr lang="en-US" sz="3600" b="1" dirty="0">
              <a:solidFill>
                <a:schemeClr val="bg1">
                  <a:lumMod val="95000"/>
                </a:schemeClr>
              </a:solidFill>
              <a:effectLst/>
              <a:latin typeface="Arial Black" panose="020B0A04020102020204" pitchFamily="34" charset="0"/>
            </a:endParaRPr>
          </a:p>
        </p:txBody>
      </p:sp>
      <p:pic>
        <p:nvPicPr>
          <p:cNvPr id="6" name="Picture 5">
            <a:extLst>
              <a:ext uri="{FF2B5EF4-FFF2-40B4-BE49-F238E27FC236}">
                <a16:creationId xmlns:a16="http://schemas.microsoft.com/office/drawing/2014/main" id="{4425D3E5-88CD-68DA-D608-F6A4563C48E2}"/>
              </a:ext>
            </a:extLst>
          </p:cNvPr>
          <p:cNvPicPr>
            <a:picLocks noChangeAspect="1"/>
          </p:cNvPicPr>
          <p:nvPr/>
        </p:nvPicPr>
        <p:blipFill>
          <a:blip r:embed="rId2"/>
          <a:stretch>
            <a:fillRect/>
          </a:stretch>
        </p:blipFill>
        <p:spPr>
          <a:xfrm>
            <a:off x="0" y="959391"/>
            <a:ext cx="4941594" cy="3322650"/>
          </a:xfrm>
          <a:prstGeom prst="rect">
            <a:avLst/>
          </a:prstGeom>
        </p:spPr>
      </p:pic>
    </p:spTree>
    <p:extLst>
      <p:ext uri="{BB962C8B-B14F-4D97-AF65-F5344CB8AC3E}">
        <p14:creationId xmlns:p14="http://schemas.microsoft.com/office/powerpoint/2010/main" val="3927583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E2D2BE-1AE0-5441-AAFB-6358F8AF298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1809" y="0"/>
            <a:ext cx="9529026" cy="2397305"/>
          </a:xfrm>
          <a:prstGeom prst="rect">
            <a:avLst/>
          </a:prstGeom>
        </p:spPr>
      </p:pic>
      <p:sp>
        <p:nvSpPr>
          <p:cNvPr id="5" name="TextBox 4">
            <a:extLst>
              <a:ext uri="{FF2B5EF4-FFF2-40B4-BE49-F238E27FC236}">
                <a16:creationId xmlns:a16="http://schemas.microsoft.com/office/drawing/2014/main" id="{1D914B03-A700-500A-85D3-90C15818A280}"/>
              </a:ext>
            </a:extLst>
          </p:cNvPr>
          <p:cNvSpPr txBox="1"/>
          <p:nvPr/>
        </p:nvSpPr>
        <p:spPr>
          <a:xfrm>
            <a:off x="4214555" y="3429000"/>
            <a:ext cx="6724891" cy="2791020"/>
          </a:xfrm>
          <a:prstGeom prst="rect">
            <a:avLst/>
          </a:prstGeom>
          <a:noFill/>
        </p:spPr>
        <p:txBody>
          <a:bodyPr wrap="square" rtlCol="0">
            <a:spAutoFit/>
          </a:bodyPr>
          <a:lstStyle/>
          <a:p>
            <a:pPr marR="0" lvl="0">
              <a:lnSpc>
                <a:spcPct val="105000"/>
              </a:lnSpc>
              <a:spcBef>
                <a:spcPts val="0"/>
              </a:spcBef>
              <a:spcAft>
                <a:spcPts val="800"/>
              </a:spcAft>
            </a:pPr>
            <a:r>
              <a:rPr lang="en-CA" sz="2400" b="1" dirty="0">
                <a:effectLst/>
                <a:latin typeface="Arial Black" panose="020B0A04020102020204" pitchFamily="34" charset="0"/>
                <a:ea typeface="Times New Roman" panose="02020603050405020304" pitchFamily="18" charset="0"/>
              </a:rPr>
              <a:t>Throughout October, the Technology team launched a month-long cybersecurity awareness program through KnowBe4. Each week short videos and games are automatically emailed to GSO employees with the content focused on security</a:t>
            </a:r>
            <a:endParaRPr lang="en-US" sz="2400" b="1" dirty="0">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2" name="Picture 1" descr="Image result for cyber security">
            <a:extLst>
              <a:ext uri="{FF2B5EF4-FFF2-40B4-BE49-F238E27FC236}">
                <a16:creationId xmlns:a16="http://schemas.microsoft.com/office/drawing/2014/main" id="{1527B716-9EA4-9860-F92D-85DB34C708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911" y="3203714"/>
            <a:ext cx="3509719" cy="3549154"/>
          </a:xfrm>
          <a:prstGeom prst="rect">
            <a:avLst/>
          </a:prstGeom>
          <a:noFill/>
          <a:ln>
            <a:noFill/>
          </a:ln>
          <a:effectLst>
            <a:glow rad="63500">
              <a:srgbClr val="70AD47">
                <a:satMod val="175000"/>
                <a:alpha val="40000"/>
              </a:srgbClr>
            </a:glow>
          </a:effectLst>
        </p:spPr>
      </p:pic>
    </p:spTree>
    <p:extLst>
      <p:ext uri="{BB962C8B-B14F-4D97-AF65-F5344CB8AC3E}">
        <p14:creationId xmlns:p14="http://schemas.microsoft.com/office/powerpoint/2010/main" val="143342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podcasts">
            <a:extLst>
              <a:ext uri="{FF2B5EF4-FFF2-40B4-BE49-F238E27FC236}">
                <a16:creationId xmlns:a16="http://schemas.microsoft.com/office/drawing/2014/main" id="{04F836AD-DCCF-221E-CEF1-A2838FBBE8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908" y="86478"/>
            <a:ext cx="2983363" cy="1652182"/>
          </a:xfrm>
          <a:prstGeom prst="rect">
            <a:avLst/>
          </a:prstGeom>
          <a:noFill/>
          <a:ln>
            <a:noFill/>
          </a:ln>
        </p:spPr>
      </p:pic>
      <p:sp>
        <p:nvSpPr>
          <p:cNvPr id="8" name="TextBox 7">
            <a:extLst>
              <a:ext uri="{FF2B5EF4-FFF2-40B4-BE49-F238E27FC236}">
                <a16:creationId xmlns:a16="http://schemas.microsoft.com/office/drawing/2014/main" id="{B495D9B9-2106-A5A3-89AD-CE7C6B9368F4}"/>
              </a:ext>
            </a:extLst>
          </p:cNvPr>
          <p:cNvSpPr txBox="1"/>
          <p:nvPr/>
        </p:nvSpPr>
        <p:spPr>
          <a:xfrm>
            <a:off x="3735730" y="214236"/>
            <a:ext cx="6105644" cy="698333"/>
          </a:xfrm>
          <a:prstGeom prst="rect">
            <a:avLst/>
          </a:prstGeom>
          <a:noFill/>
        </p:spPr>
        <p:txBody>
          <a:bodyPr wrap="square">
            <a:spAutoFit/>
          </a:bodyPr>
          <a:lstStyle/>
          <a:p>
            <a:pPr>
              <a:lnSpc>
                <a:spcPct val="105000"/>
              </a:lnSpc>
            </a:pPr>
            <a:r>
              <a:rPr lang="en-CA" sz="4000" b="1" u="sng"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anose="020B0604020202020204" pitchFamily="34" charset="0"/>
                <a:ea typeface="Times New Roman" panose="02020603050405020304" pitchFamily="18" charset="0"/>
              </a:rPr>
              <a:t>Public Information </a:t>
            </a:r>
            <a:r>
              <a:rPr lang="en-CA"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anose="020B0604020202020204" pitchFamily="34" charset="0"/>
                <a:ea typeface="Times New Roman" panose="02020603050405020304" pitchFamily="18" charset="0"/>
              </a:rPr>
              <a:t> </a:t>
            </a:r>
            <a:endPar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TextBox 5">
            <a:extLst>
              <a:ext uri="{FF2B5EF4-FFF2-40B4-BE49-F238E27FC236}">
                <a16:creationId xmlns:a16="http://schemas.microsoft.com/office/drawing/2014/main" id="{10C6CE47-2976-4781-2DA6-914B5496AE86}"/>
              </a:ext>
            </a:extLst>
          </p:cNvPr>
          <p:cNvSpPr txBox="1"/>
          <p:nvPr/>
        </p:nvSpPr>
        <p:spPr>
          <a:xfrm>
            <a:off x="347241" y="2058440"/>
            <a:ext cx="8793865" cy="4524315"/>
          </a:xfrm>
          <a:prstGeom prst="rect">
            <a:avLst/>
          </a:prstGeom>
          <a:noFill/>
        </p:spPr>
        <p:txBody>
          <a:bodyPr wrap="square">
            <a:spAutoFit/>
          </a:bodyPr>
          <a:lstStyle/>
          <a:p>
            <a:pPr marL="0" marR="0">
              <a:spcBef>
                <a:spcPts val="0"/>
              </a:spcBef>
              <a:spcAft>
                <a:spcPts val="0"/>
              </a:spcAft>
            </a:pPr>
            <a:r>
              <a:rPr lang="en-CA" sz="2400" dirty="0">
                <a:solidFill>
                  <a:schemeClr val="tx2">
                    <a:lumMod val="50000"/>
                  </a:schemeClr>
                </a:solidFill>
                <a:effectLst/>
                <a:latin typeface="Arial Black" panose="020B0A04020102020204" pitchFamily="34" charset="0"/>
                <a:ea typeface="Times New Roman" panose="02020603050405020304" pitchFamily="18" charset="0"/>
              </a:rPr>
              <a:t>The 2022 AA Membership Survey is completing the Delegate data collection and processing phase. </a:t>
            </a:r>
            <a:endParaRPr lang="en-US" sz="2400" dirty="0">
              <a:solidFill>
                <a:schemeClr val="tx2">
                  <a:lumMod val="50000"/>
                </a:schemeClr>
              </a:solidFill>
              <a:effectLst/>
              <a:latin typeface="Arial Black" panose="020B0A04020102020204" pitchFamily="34" charset="0"/>
              <a:ea typeface="Times New Roman" panose="02020603050405020304" pitchFamily="18" charset="0"/>
            </a:endParaRPr>
          </a:p>
          <a:p>
            <a:pPr marL="0" marR="0">
              <a:spcBef>
                <a:spcPts val="0"/>
              </a:spcBef>
              <a:spcAft>
                <a:spcPts val="0"/>
              </a:spcAft>
            </a:pPr>
            <a:endParaRPr lang="en-CA" sz="2400" dirty="0">
              <a:solidFill>
                <a:schemeClr val="tx2">
                  <a:lumMod val="50000"/>
                </a:schemeClr>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CA" sz="2400" dirty="0">
                <a:solidFill>
                  <a:schemeClr val="tx2">
                    <a:lumMod val="50000"/>
                  </a:schemeClr>
                </a:solidFill>
                <a:effectLst/>
                <a:latin typeface="Arial Black" panose="020B0A04020102020204" pitchFamily="34" charset="0"/>
                <a:ea typeface="Times New Roman" panose="02020603050405020304" pitchFamily="18" charset="0"/>
              </a:rPr>
              <a:t>Every AA Membership Survey has been a current snapshot of a limited number of the total AA group population, based on a moment in time.</a:t>
            </a:r>
            <a:endParaRPr lang="en-US" sz="2400" dirty="0">
              <a:solidFill>
                <a:schemeClr val="tx2">
                  <a:lumMod val="50000"/>
                </a:schemeClr>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CA" sz="2400" dirty="0">
                <a:solidFill>
                  <a:schemeClr val="tx2">
                    <a:lumMod val="50000"/>
                  </a:schemeClr>
                </a:solidFill>
                <a:effectLst/>
                <a:latin typeface="Arial Black" panose="020B0A04020102020204" pitchFamily="34" charset="0"/>
                <a:ea typeface="Times New Roman" panose="02020603050405020304" pitchFamily="18" charset="0"/>
              </a:rPr>
              <a:t> </a:t>
            </a:r>
            <a:endParaRPr lang="en-US" sz="2400" dirty="0">
              <a:solidFill>
                <a:schemeClr val="tx2">
                  <a:lumMod val="50000"/>
                </a:schemeClr>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CA" sz="2400" dirty="0">
                <a:solidFill>
                  <a:schemeClr val="tx2">
                    <a:lumMod val="50000"/>
                  </a:schemeClr>
                </a:solidFill>
                <a:effectLst/>
                <a:latin typeface="Arial Black" panose="020B0A04020102020204" pitchFamily="34" charset="0"/>
                <a:ea typeface="Times New Roman" panose="02020603050405020304" pitchFamily="18" charset="0"/>
              </a:rPr>
              <a:t>The committee would like to thank all the Area Delegates for their service and participation. While there were some difficulties in conducting the survey, perhaps it’s a good time to remember … progress not perfection.</a:t>
            </a:r>
            <a:endParaRPr lang="en-US" sz="2400" dirty="0">
              <a:solidFill>
                <a:schemeClr val="tx2">
                  <a:lumMod val="50000"/>
                </a:schemeClr>
              </a:solidFill>
              <a:effectLst/>
              <a:latin typeface="Arial Black" panose="020B0A04020102020204" pitchFamily="34" charset="0"/>
              <a:ea typeface="Times New Roman" panose="02020603050405020304" pitchFamily="18" charset="0"/>
            </a:endParaRPr>
          </a:p>
        </p:txBody>
      </p:sp>
      <p:pic>
        <p:nvPicPr>
          <p:cNvPr id="7" name="Picture 6" descr="See the source image">
            <a:extLst>
              <a:ext uri="{FF2B5EF4-FFF2-40B4-BE49-F238E27FC236}">
                <a16:creationId xmlns:a16="http://schemas.microsoft.com/office/drawing/2014/main" id="{4752E8F5-D95E-EB3C-EF00-97945B80F1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7404" y="2058440"/>
            <a:ext cx="2983363" cy="3256244"/>
          </a:xfrm>
          <a:prstGeom prst="rect">
            <a:avLst/>
          </a:prstGeom>
          <a:noFill/>
          <a:ln>
            <a:noFill/>
          </a:ln>
          <a:scene3d>
            <a:camera prst="orthographicFront"/>
            <a:lightRig rig="threePt" dir="t"/>
          </a:scene3d>
          <a:sp3d>
            <a:bevelT/>
          </a:sp3d>
        </p:spPr>
      </p:pic>
      <p:sp>
        <p:nvSpPr>
          <p:cNvPr id="9" name="Flowchart: Process 8">
            <a:extLst>
              <a:ext uri="{FF2B5EF4-FFF2-40B4-BE49-F238E27FC236}">
                <a16:creationId xmlns:a16="http://schemas.microsoft.com/office/drawing/2014/main" id="{3A5F10E8-00B2-1238-E639-0135DD785320}"/>
              </a:ext>
            </a:extLst>
          </p:cNvPr>
          <p:cNvSpPr/>
          <p:nvPr/>
        </p:nvSpPr>
        <p:spPr>
          <a:xfrm>
            <a:off x="10116273" y="3301678"/>
            <a:ext cx="1180618" cy="254643"/>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5A84A07-A87B-A912-9CEC-2DCE023AFA42}"/>
              </a:ext>
            </a:extLst>
          </p:cNvPr>
          <p:cNvSpPr/>
          <p:nvPr/>
        </p:nvSpPr>
        <p:spPr>
          <a:xfrm>
            <a:off x="3534054" y="770684"/>
            <a:ext cx="5123892"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 </a:t>
            </a:r>
            <a:r>
              <a:rPr lang="en-US" sz="4000" b="1" cap="none" spc="0" dirty="0">
                <a:ln w="22225">
                  <a:solidFill>
                    <a:schemeClr val="accent2"/>
                  </a:solidFill>
                  <a:prstDash val="solid"/>
                </a:ln>
                <a:solidFill>
                  <a:schemeClr val="tx2">
                    <a:lumMod val="50000"/>
                  </a:schemeClr>
                </a:solidFill>
                <a:effectLst/>
              </a:rPr>
              <a:t>MEMBERSHIP SURVEY</a:t>
            </a:r>
          </a:p>
        </p:txBody>
      </p:sp>
    </p:spTree>
    <p:extLst>
      <p:ext uri="{BB962C8B-B14F-4D97-AF65-F5344CB8AC3E}">
        <p14:creationId xmlns:p14="http://schemas.microsoft.com/office/powerpoint/2010/main" val="3832792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602A1AB-6F7F-0E52-D4C8-8C42EE67FAB2}"/>
              </a:ext>
            </a:extLst>
          </p:cNvPr>
          <p:cNvSpPr/>
          <p:nvPr/>
        </p:nvSpPr>
        <p:spPr>
          <a:xfrm>
            <a:off x="362309" y="0"/>
            <a:ext cx="1178368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12700">
                  <a:solidFill>
                    <a:schemeClr val="tx2">
                      <a:lumMod val="75000"/>
                    </a:schemeClr>
                  </a:solidFill>
                  <a:prstDash val="solid"/>
                </a:ln>
                <a:solidFill>
                  <a:schemeClr val="bg1"/>
                </a:solidFill>
                <a:effectLst>
                  <a:outerShdw dist="38100" dir="2640000" algn="bl" rotWithShape="0">
                    <a:schemeClr val="tx2">
                      <a:lumMod val="75000"/>
                    </a:schemeClr>
                  </a:outerShdw>
                </a:effectLst>
              </a:rPr>
              <a:t>PLAIN  LANGUAGE BIG BOOK</a:t>
            </a:r>
            <a:endParaRPr lang="en-US" sz="4400" b="1" cap="none" spc="0" dirty="0">
              <a:ln w="12700">
                <a:solidFill>
                  <a:schemeClr val="tx2">
                    <a:lumMod val="75000"/>
                  </a:schemeClr>
                </a:solidFill>
                <a:prstDash val="solid"/>
              </a:ln>
              <a:solidFill>
                <a:schemeClr val="bg1"/>
              </a:solidFill>
              <a:effectLst>
                <a:outerShdw dist="38100" dir="2640000" algn="bl" rotWithShape="0">
                  <a:schemeClr val="tx2">
                    <a:lumMod val="75000"/>
                  </a:schemeClr>
                </a:outerShdw>
              </a:effectLst>
            </a:endParaRPr>
          </a:p>
        </p:txBody>
      </p:sp>
      <p:sp>
        <p:nvSpPr>
          <p:cNvPr id="4" name="TextBox 3">
            <a:extLst>
              <a:ext uri="{FF2B5EF4-FFF2-40B4-BE49-F238E27FC236}">
                <a16:creationId xmlns:a16="http://schemas.microsoft.com/office/drawing/2014/main" id="{0B2FC1B8-E096-0D51-5226-9B0EA83170AE}"/>
              </a:ext>
            </a:extLst>
          </p:cNvPr>
          <p:cNvSpPr txBox="1"/>
          <p:nvPr/>
        </p:nvSpPr>
        <p:spPr>
          <a:xfrm>
            <a:off x="3639474" y="1223693"/>
            <a:ext cx="7152852" cy="584775"/>
          </a:xfrm>
          <a:prstGeom prst="rect">
            <a:avLst/>
          </a:prstGeom>
          <a:noFill/>
        </p:spPr>
        <p:txBody>
          <a:bodyPr wrap="square">
            <a:spAutoFit/>
          </a:bodyPr>
          <a:lstStyle/>
          <a:p>
            <a:pPr marL="0" marR="0">
              <a:spcBef>
                <a:spcPts val="0"/>
              </a:spcBef>
              <a:spcAft>
                <a:spcPts val="0"/>
              </a:spcAft>
            </a:pPr>
            <a:r>
              <a:rPr lang="en-US" sz="3200" b="1" u="sng" dirty="0">
                <a:effectLst/>
                <a:latin typeface="Arial" panose="020B0604020202020204" pitchFamily="34" charset="0"/>
                <a:ea typeface="Times New Roman" panose="02020603050405020304" pitchFamily="18" charset="0"/>
                <a:cs typeface="Arial" panose="020B0604020202020204" pitchFamily="34" charset="0"/>
              </a:rPr>
              <a:t>PUBLICATIONS OPERATIONS</a:t>
            </a:r>
          </a:p>
        </p:txBody>
      </p:sp>
      <p:pic>
        <p:nvPicPr>
          <p:cNvPr id="5" name="Picture 4">
            <a:extLst>
              <a:ext uri="{FF2B5EF4-FFF2-40B4-BE49-F238E27FC236}">
                <a16:creationId xmlns:a16="http://schemas.microsoft.com/office/drawing/2014/main" id="{E22E5445-4EEA-4BA5-92DF-B56E1D03DA34}"/>
              </a:ext>
            </a:extLst>
          </p:cNvPr>
          <p:cNvPicPr>
            <a:picLocks noChangeAspect="1"/>
          </p:cNvPicPr>
          <p:nvPr/>
        </p:nvPicPr>
        <p:blipFill>
          <a:blip r:embed="rId2"/>
          <a:stretch>
            <a:fillRect/>
          </a:stretch>
        </p:blipFill>
        <p:spPr>
          <a:xfrm>
            <a:off x="10213675" y="0"/>
            <a:ext cx="1932317" cy="1176966"/>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2C011D28-91BF-07FF-9429-B65E8A128BC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2309" y="51458"/>
            <a:ext cx="1674953" cy="1156240"/>
          </a:xfrm>
          <a:prstGeom prst="rect">
            <a:avLst/>
          </a:prstGeom>
        </p:spPr>
      </p:pic>
      <p:sp>
        <p:nvSpPr>
          <p:cNvPr id="7" name="Rectangle: Single Corner Rounded 6">
            <a:extLst>
              <a:ext uri="{FF2B5EF4-FFF2-40B4-BE49-F238E27FC236}">
                <a16:creationId xmlns:a16="http://schemas.microsoft.com/office/drawing/2014/main" id="{47F0096A-B297-D62A-A550-9BA3D4F040F5}"/>
              </a:ext>
            </a:extLst>
          </p:cNvPr>
          <p:cNvSpPr/>
          <p:nvPr/>
        </p:nvSpPr>
        <p:spPr>
          <a:xfrm>
            <a:off x="0" y="6050004"/>
            <a:ext cx="12007969" cy="836762"/>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C3149C1-234C-9002-E331-E03E1D05A2E9}"/>
              </a:ext>
            </a:extLst>
          </p:cNvPr>
          <p:cNvSpPr/>
          <p:nvPr/>
        </p:nvSpPr>
        <p:spPr>
          <a:xfrm>
            <a:off x="46008" y="5883212"/>
            <a:ext cx="12007969"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PLAIN  LANGUAGE BIG BOOK</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9" name="TextBox 8">
            <a:extLst>
              <a:ext uri="{FF2B5EF4-FFF2-40B4-BE49-F238E27FC236}">
                <a16:creationId xmlns:a16="http://schemas.microsoft.com/office/drawing/2014/main" id="{2C5C9111-3A61-6B71-B880-4A585236D7E2}"/>
              </a:ext>
            </a:extLst>
          </p:cNvPr>
          <p:cNvSpPr txBox="1"/>
          <p:nvPr/>
        </p:nvSpPr>
        <p:spPr>
          <a:xfrm>
            <a:off x="241539" y="2070640"/>
            <a:ext cx="12025222" cy="3170099"/>
          </a:xfrm>
          <a:prstGeom prst="rect">
            <a:avLst/>
          </a:prstGeom>
          <a:noFill/>
        </p:spPr>
        <p:txBody>
          <a:bodyPr wrap="square">
            <a:spAutoFit/>
          </a:bodyPr>
          <a:lstStyle/>
          <a:p>
            <a:pPr marL="571500" marR="0" indent="-571500">
              <a:spcBef>
                <a:spcPts val="0"/>
              </a:spcBef>
              <a:spcAft>
                <a:spcPts val="0"/>
              </a:spcAft>
              <a:buFont typeface="Arial" panose="020B0604020202020204" pitchFamily="34" charset="0"/>
              <a:buChar char="•"/>
            </a:pPr>
            <a:r>
              <a:rPr lang="en-CA" sz="3200" b="1" dirty="0">
                <a:solidFill>
                  <a:srgbClr val="C00000"/>
                </a:solidFill>
                <a:effectLst/>
                <a:latin typeface="Arial Black" panose="020B0A04020102020204" pitchFamily="34" charset="0"/>
                <a:ea typeface="Times New Roman" panose="02020603050405020304" pitchFamily="18" charset="0"/>
              </a:rPr>
              <a:t>Four new plain-language draft chapters have been delivered to the TABB Committee for review. </a:t>
            </a:r>
          </a:p>
          <a:p>
            <a:pPr marL="571500" marR="0" indent="-571500">
              <a:spcBef>
                <a:spcPts val="0"/>
              </a:spcBef>
              <a:spcAft>
                <a:spcPts val="0"/>
              </a:spcAft>
              <a:buFont typeface="Arial" panose="020B0604020202020204" pitchFamily="34" charset="0"/>
              <a:buChar char="•"/>
            </a:pPr>
            <a:r>
              <a:rPr lang="en-CA" sz="3200" b="1" dirty="0">
                <a:solidFill>
                  <a:srgbClr val="C00000"/>
                </a:solidFill>
                <a:effectLst/>
                <a:latin typeface="Arial Black" panose="020B0A04020102020204" pitchFamily="34" charset="0"/>
                <a:ea typeface="Times New Roman" panose="02020603050405020304" pitchFamily="18" charset="0"/>
              </a:rPr>
              <a:t>The Writer continues moving forward and meeting biweekly with Publishing Director and Editorial project editor Julia D.</a:t>
            </a:r>
            <a:endParaRPr lang="en-US" sz="3200" b="1" dirty="0">
              <a:solidFill>
                <a:srgbClr val="C00000"/>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CA" sz="4000" b="1" dirty="0">
                <a:effectLst/>
                <a:latin typeface="Arial Black" panose="020B0A04020102020204" pitchFamily="34" charset="0"/>
                <a:ea typeface="Times New Roman" panose="02020603050405020304" pitchFamily="18" charset="0"/>
              </a:rPr>
              <a:t> </a:t>
            </a:r>
            <a:endParaRPr lang="en-US" sz="4000" b="1" dirty="0">
              <a:effectLst/>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1373245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0A773C7B-DCB3-48A6-BB16-26A6E6763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9759" y="1792985"/>
            <a:ext cx="1034063" cy="2227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061F84-327A-27A4-B8A9-FB1066C135E1}"/>
              </a:ext>
            </a:extLst>
          </p:cNvPr>
          <p:cNvSpPr txBox="1"/>
          <p:nvPr/>
        </p:nvSpPr>
        <p:spPr>
          <a:xfrm>
            <a:off x="0" y="1620454"/>
            <a:ext cx="10185722" cy="4524315"/>
          </a:xfrm>
          <a:prstGeom prst="rect">
            <a:avLst/>
          </a:prstGeom>
          <a:noFill/>
        </p:spPr>
        <p:txBody>
          <a:bodyPr wrap="square" rtlCol="0">
            <a:spAutoFit/>
          </a:bodyPr>
          <a:lstStyle/>
          <a:p>
            <a:pPr marL="342900" marR="0" indent="-342900">
              <a:spcBef>
                <a:spcPts val="0"/>
              </a:spcBef>
              <a:spcAft>
                <a:spcPts val="0"/>
              </a:spcAft>
              <a:buFont typeface="Arial" panose="020B0604020202020204" pitchFamily="34" charset="0"/>
              <a:buChar char="•"/>
            </a:pPr>
            <a:endParaRPr lang="en-CA" sz="2400" dirty="0">
              <a:effectLst/>
              <a:latin typeface="Arial Black" panose="020B0A04020102020204" pitchFamily="34" charset="0"/>
              <a:ea typeface="Times New Roman" panose="02020603050405020304" pitchFamily="18" charset="0"/>
              <a:cs typeface="Aharoni" panose="02010803020104030203" pitchFamily="2" charset="-79"/>
            </a:endParaRPr>
          </a:p>
          <a:p>
            <a:pPr marL="342900" marR="0" indent="-342900">
              <a:spcBef>
                <a:spcPts val="0"/>
              </a:spcBef>
              <a:spcAft>
                <a:spcPts val="0"/>
              </a:spcAft>
              <a:buFont typeface="Arial" panose="020B0604020202020204" pitchFamily="34" charset="0"/>
              <a:buChar char="•"/>
            </a:pPr>
            <a:r>
              <a:rPr lang="en-CA" sz="2400" dirty="0">
                <a:effectLst/>
                <a:latin typeface="Arial Black" panose="020B0A04020102020204" pitchFamily="34" charset="0"/>
                <a:ea typeface="Times New Roman" panose="02020603050405020304" pitchFamily="18" charset="0"/>
                <a:cs typeface="Aharoni" panose="02010803020104030203" pitchFamily="2" charset="-79"/>
              </a:rPr>
              <a:t>The chair appointed Dr. Al Mooney, Class A Trustee, to be the chair of the working group with the hopes of getting tablets into the Canadian facilities. The group is also inquiring about having virtual meetings.</a:t>
            </a:r>
          </a:p>
          <a:p>
            <a:pPr marL="342900" marR="0" indent="-342900">
              <a:spcBef>
                <a:spcPts val="0"/>
              </a:spcBef>
              <a:spcAft>
                <a:spcPts val="0"/>
              </a:spcAft>
              <a:buFont typeface="Arial" panose="020B0604020202020204" pitchFamily="34" charset="0"/>
              <a:buChar char="•"/>
            </a:pPr>
            <a:endParaRPr lang="en-US" sz="2400" dirty="0">
              <a:effectLst/>
              <a:latin typeface="Arial Black" panose="020B0A04020102020204" pitchFamily="34" charset="0"/>
              <a:ea typeface="Times New Roman" panose="02020603050405020304" pitchFamily="18" charset="0"/>
              <a:cs typeface="Aharoni" panose="02010803020104030203" pitchFamily="2" charset="-79"/>
            </a:endParaRPr>
          </a:p>
          <a:p>
            <a:pPr marL="342900" marR="0" indent="-342900">
              <a:spcBef>
                <a:spcPts val="0"/>
              </a:spcBef>
              <a:spcAft>
                <a:spcPts val="0"/>
              </a:spcAft>
              <a:buFont typeface="Arial" panose="020B0604020202020204" pitchFamily="34" charset="0"/>
              <a:buChar char="•"/>
            </a:pPr>
            <a:r>
              <a:rPr lang="en-CA" sz="2400" dirty="0">
                <a:effectLst/>
                <a:latin typeface="Arial Black" panose="020B0A04020102020204" pitchFamily="34" charset="0"/>
                <a:ea typeface="Times New Roman" panose="02020603050405020304" pitchFamily="18" charset="0"/>
                <a:cs typeface="Aharoni" panose="02010803020104030203" pitchFamily="2" charset="-79"/>
              </a:rPr>
              <a:t>The committee revisited the request forwarded by the 72</a:t>
            </a:r>
            <a:r>
              <a:rPr lang="en-CA" sz="2400" baseline="30000" dirty="0">
                <a:effectLst/>
                <a:latin typeface="Arial Black" panose="020B0A04020102020204" pitchFamily="34" charset="0"/>
                <a:ea typeface="Times New Roman" panose="02020603050405020304" pitchFamily="18" charset="0"/>
                <a:cs typeface="Aharoni" panose="02010803020104030203" pitchFamily="2" charset="-79"/>
              </a:rPr>
              <a:t>nd</a:t>
            </a:r>
            <a:r>
              <a:rPr lang="en-CA" sz="2400" dirty="0">
                <a:effectLst/>
                <a:latin typeface="Arial Black" panose="020B0A04020102020204" pitchFamily="34" charset="0"/>
                <a:ea typeface="Times New Roman" panose="02020603050405020304" pitchFamily="18" charset="0"/>
                <a:cs typeface="Aharoni" panose="02010803020104030203" pitchFamily="2" charset="-79"/>
              </a:rPr>
              <a:t> Conference Committee on Corrections to update the section “Singleness of Purpose” in the Corrections Workbook to reflect current terminology. Updates will be made in both the workbook and all other literature that references these terms to ensure consistency.</a:t>
            </a:r>
            <a:endParaRPr lang="en-US" sz="2400" dirty="0">
              <a:effectLst/>
              <a:latin typeface="Arial Black" panose="020B0A04020102020204" pitchFamily="34" charset="0"/>
              <a:ea typeface="Times New Roman" panose="02020603050405020304" pitchFamily="18" charset="0"/>
              <a:cs typeface="Aharoni" panose="02010803020104030203" pitchFamily="2" charset="-79"/>
            </a:endParaRPr>
          </a:p>
        </p:txBody>
      </p:sp>
      <p:sp>
        <p:nvSpPr>
          <p:cNvPr id="8" name="Rectangle 7">
            <a:extLst>
              <a:ext uri="{FF2B5EF4-FFF2-40B4-BE49-F238E27FC236}">
                <a16:creationId xmlns:a16="http://schemas.microsoft.com/office/drawing/2014/main" id="{B633CB79-36A0-CE40-F850-C73C9F34305E}"/>
              </a:ext>
            </a:extLst>
          </p:cNvPr>
          <p:cNvSpPr/>
          <p:nvPr/>
        </p:nvSpPr>
        <p:spPr>
          <a:xfrm>
            <a:off x="3084170" y="177937"/>
            <a:ext cx="5839911"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CORRECTIONS</a:t>
            </a:r>
          </a:p>
        </p:txBody>
      </p:sp>
      <p:pic>
        <p:nvPicPr>
          <p:cNvPr id="12" name="Picture 11">
            <a:extLst>
              <a:ext uri="{FF2B5EF4-FFF2-40B4-BE49-F238E27FC236}">
                <a16:creationId xmlns:a16="http://schemas.microsoft.com/office/drawing/2014/main" id="{009A15F9-4712-8C2E-598F-5770FA5CDA5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51633">
            <a:off x="10145700" y="4247291"/>
            <a:ext cx="1719977" cy="2432272"/>
          </a:xfrm>
          <a:prstGeom prst="rect">
            <a:avLst/>
          </a:prstGeom>
        </p:spPr>
      </p:pic>
      <p:pic>
        <p:nvPicPr>
          <p:cNvPr id="15" name="Picture 14">
            <a:extLst>
              <a:ext uri="{FF2B5EF4-FFF2-40B4-BE49-F238E27FC236}">
                <a16:creationId xmlns:a16="http://schemas.microsoft.com/office/drawing/2014/main" id="{B996E36B-0999-F695-FC48-66AAA0033BF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533681" y="-17103"/>
            <a:ext cx="2658319" cy="1810088"/>
          </a:xfrm>
          <a:prstGeom prst="rect">
            <a:avLst/>
          </a:prstGeom>
        </p:spPr>
      </p:pic>
      <p:pic>
        <p:nvPicPr>
          <p:cNvPr id="3" name="Picture 2">
            <a:extLst>
              <a:ext uri="{FF2B5EF4-FFF2-40B4-BE49-F238E27FC236}">
                <a16:creationId xmlns:a16="http://schemas.microsoft.com/office/drawing/2014/main" id="{10ECA4FE-AF90-E155-C7D3-0FBB2D9B3F1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03910" y="177937"/>
            <a:ext cx="2857500" cy="1714500"/>
          </a:xfrm>
          <a:prstGeom prst="rect">
            <a:avLst/>
          </a:prstGeom>
        </p:spPr>
      </p:pic>
    </p:spTree>
    <p:extLst>
      <p:ext uri="{BB962C8B-B14F-4D97-AF65-F5344CB8AC3E}">
        <p14:creationId xmlns:p14="http://schemas.microsoft.com/office/powerpoint/2010/main" val="2420336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F1EAAB-A2D9-8E55-7817-7E8476965D0B}"/>
              </a:ext>
            </a:extLst>
          </p:cNvPr>
          <p:cNvPicPr>
            <a:picLocks noChangeAspect="1"/>
          </p:cNvPicPr>
          <p:nvPr/>
        </p:nvPicPr>
        <p:blipFill>
          <a:blip r:embed="rId2"/>
          <a:stretch>
            <a:fillRect/>
          </a:stretch>
        </p:blipFill>
        <p:spPr>
          <a:xfrm>
            <a:off x="92597" y="0"/>
            <a:ext cx="11840901" cy="6906115"/>
          </a:xfrm>
          <a:prstGeom prst="rect">
            <a:avLst/>
          </a:prstGeom>
        </p:spPr>
      </p:pic>
    </p:spTree>
    <p:extLst>
      <p:ext uri="{BB962C8B-B14F-4D97-AF65-F5344CB8AC3E}">
        <p14:creationId xmlns:p14="http://schemas.microsoft.com/office/powerpoint/2010/main" val="2354142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F07A0A-07C5-CA39-3AA7-95F7A12E733D}"/>
              </a:ext>
            </a:extLst>
          </p:cNvPr>
          <p:cNvSpPr txBox="1"/>
          <p:nvPr/>
        </p:nvSpPr>
        <p:spPr>
          <a:xfrm>
            <a:off x="0" y="0"/>
            <a:ext cx="12193886" cy="646331"/>
          </a:xfrm>
          <a:prstGeom prst="rect">
            <a:avLst/>
          </a:prstGeom>
          <a:solidFill>
            <a:srgbClr val="002060"/>
          </a:solidFill>
          <a:ln w="76200">
            <a:solidFill>
              <a:srgbClr val="FFFF00"/>
            </a:solidFill>
          </a:ln>
        </p:spPr>
        <p:txBody>
          <a:bodyPr wrap="square" rtlCol="0">
            <a:spAutoFit/>
          </a:bodyPr>
          <a:lstStyle/>
          <a:p>
            <a:pPr algn="ctr"/>
            <a:r>
              <a:rPr lang="en-CA" sz="3600" b="1" u="sng" dirty="0">
                <a:solidFill>
                  <a:schemeClr val="bg1">
                    <a:lumMod val="95000"/>
                  </a:schemeClr>
                </a:solidFill>
                <a:latin typeface="Arial" panose="020B0604020202020204" pitchFamily="34" charset="0"/>
              </a:rPr>
              <a:t>YOUNG PEOPLE</a:t>
            </a:r>
            <a:endParaRPr lang="en-US" sz="3600" b="1" dirty="0">
              <a:solidFill>
                <a:schemeClr val="bg1">
                  <a:lumMod val="95000"/>
                </a:schemeClr>
              </a:solidFill>
              <a:effectLst/>
              <a:latin typeface="Arial Black" panose="020B0A04020102020204" pitchFamily="34" charset="0"/>
            </a:endParaRPr>
          </a:p>
        </p:txBody>
      </p:sp>
      <p:sp>
        <p:nvSpPr>
          <p:cNvPr id="5" name="TextBox 4">
            <a:extLst>
              <a:ext uri="{FF2B5EF4-FFF2-40B4-BE49-F238E27FC236}">
                <a16:creationId xmlns:a16="http://schemas.microsoft.com/office/drawing/2014/main" id="{150BD052-BE04-8B71-27CC-28FAA9E4FBAF}"/>
              </a:ext>
            </a:extLst>
          </p:cNvPr>
          <p:cNvSpPr txBox="1"/>
          <p:nvPr/>
        </p:nvSpPr>
        <p:spPr>
          <a:xfrm>
            <a:off x="381964" y="1053294"/>
            <a:ext cx="11810035" cy="5386090"/>
          </a:xfrm>
          <a:prstGeom prst="rect">
            <a:avLst/>
          </a:prstGeom>
          <a:noFill/>
        </p:spPr>
        <p:txBody>
          <a:bodyPr wrap="square" rtlCol="0">
            <a:spAutoFit/>
          </a:bodyPr>
          <a:lstStyle/>
          <a:p>
            <a:pPr marL="457200" marR="0" indent="-457200">
              <a:spcBef>
                <a:spcPts val="0"/>
              </a:spcBef>
              <a:spcAft>
                <a:spcPts val="0"/>
              </a:spcAft>
              <a:buFont typeface="Arial" panose="020B0604020202020204" pitchFamily="34" charset="0"/>
              <a:buChar char="•"/>
            </a:pPr>
            <a:r>
              <a:rPr lang="en-CA" sz="2800" dirty="0">
                <a:effectLst/>
                <a:latin typeface="Arial" panose="020B0604020202020204" pitchFamily="34" charset="0"/>
                <a:ea typeface="Times New Roman" panose="02020603050405020304" pitchFamily="18" charset="0"/>
              </a:rPr>
              <a:t>We have requested submissions of video content created by young people on how they carry the message to other Young People who may benefit from our life-giving solution.</a:t>
            </a:r>
            <a:endParaRPr lang="en-US" sz="2800"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CA" sz="2800" dirty="0">
                <a:effectLst/>
                <a:latin typeface="Arial"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CA" sz="2800" dirty="0">
                <a:effectLst/>
                <a:latin typeface="Arial" panose="020B0604020202020204" pitchFamily="34" charset="0"/>
                <a:ea typeface="Times New Roman" panose="02020603050405020304" pitchFamily="18" charset="0"/>
              </a:rPr>
              <a:t>Support is needed to help our young AA population</a:t>
            </a:r>
          </a:p>
          <a:p>
            <a:pPr marR="0">
              <a:spcBef>
                <a:spcPts val="0"/>
              </a:spcBef>
              <a:spcAft>
                <a:spcPts val="0"/>
              </a:spcAft>
            </a:pPr>
            <a:r>
              <a:rPr lang="en-CA" sz="2800" dirty="0">
                <a:effectLst/>
                <a:latin typeface="Arial" panose="020B0604020202020204" pitchFamily="34" charset="0"/>
                <a:ea typeface="Times New Roman" panose="02020603050405020304" pitchFamily="18" charset="0"/>
              </a:rPr>
              <a:t>     know about this project: The landing page with details, follows:           </a:t>
            </a:r>
            <a:r>
              <a:rPr lang="en-CA" sz="3600" b="1" i="1" u="sng" dirty="0">
                <a:solidFill>
                  <a:srgbClr val="0070C0"/>
                </a:solidFill>
                <a:effectLst/>
                <a:latin typeface="Arial" panose="020B0604020202020204" pitchFamily="34" charset="0"/>
                <a:ea typeface="Times New Roman" panose="02020603050405020304" pitchFamily="18" charset="0"/>
                <a:hlinkClick r:id="rId2"/>
              </a:rPr>
              <a:t>https://www.aa.org/young-peoples-video-project</a:t>
            </a:r>
            <a:r>
              <a:rPr lang="en-CA" sz="3600" b="1" dirty="0">
                <a:solidFill>
                  <a:srgbClr val="0070C0"/>
                </a:solidFill>
                <a:effectLst/>
                <a:latin typeface="Arial" panose="020B0604020202020204" pitchFamily="34" charset="0"/>
                <a:ea typeface="Times New Roman" panose="02020603050405020304" pitchFamily="18" charset="0"/>
              </a:rPr>
              <a:t> </a:t>
            </a:r>
            <a:endParaRPr lang="en-US" sz="3600" b="1" dirty="0">
              <a:effectLst/>
              <a:latin typeface="Times New Roman" panose="02020603050405020304" pitchFamily="18" charset="0"/>
              <a:ea typeface="Times New Roman" panose="02020603050405020304" pitchFamily="18" charset="0"/>
            </a:endParaRPr>
          </a:p>
          <a:p>
            <a:pPr marR="34925" algn="just">
              <a:spcBef>
                <a:spcPts val="0"/>
              </a:spcBef>
              <a:spcAft>
                <a:spcPts val="0"/>
              </a:spcAft>
            </a:pPr>
            <a:r>
              <a:rPr lang="en-CA" sz="2800" spc="5" dirty="0">
                <a:effectLst/>
                <a:latin typeface="Arial" panose="020B0604020202020204" pitchFamily="34" charset="0"/>
                <a:ea typeface="Arial" panose="020B0604020202020204" pitchFamily="34" charset="0"/>
              </a:rPr>
              <a:t> </a:t>
            </a:r>
            <a:endParaRPr lang="en-US" sz="2800" dirty="0">
              <a:effectLst/>
              <a:latin typeface="Times New Roman" panose="02020603050405020304" pitchFamily="18" charset="0"/>
              <a:ea typeface="Times New Roman" panose="02020603050405020304" pitchFamily="18" charset="0"/>
            </a:endParaRPr>
          </a:p>
          <a:p>
            <a:pPr marL="457200" marR="34925" indent="-457200" algn="just">
              <a:spcBef>
                <a:spcPts val="0"/>
              </a:spcBef>
              <a:spcAft>
                <a:spcPts val="0"/>
              </a:spcAft>
              <a:buFont typeface="Arial" panose="020B0604020202020204" pitchFamily="34" charset="0"/>
              <a:buChar char="•"/>
            </a:pPr>
            <a:r>
              <a:rPr lang="en-CA" sz="2800" b="1" spc="5" dirty="0">
                <a:effectLst/>
                <a:latin typeface="Arial" panose="020B0604020202020204" pitchFamily="34" charset="0"/>
                <a:ea typeface="Arial" panose="020B0604020202020204" pitchFamily="34" charset="0"/>
              </a:rPr>
              <a:t>“</a:t>
            </a:r>
            <a:r>
              <a:rPr lang="en-CA" sz="2800" b="1" i="1" spc="5" dirty="0">
                <a:effectLst/>
                <a:latin typeface="Arial" panose="020B0604020202020204" pitchFamily="34" charset="0"/>
                <a:ea typeface="Arial" panose="020B0604020202020204" pitchFamily="34" charset="0"/>
              </a:rPr>
              <a:t>Young People and AA</a:t>
            </a:r>
            <a:r>
              <a:rPr lang="en-CA" sz="2800" b="1" spc="5" dirty="0">
                <a:effectLst/>
                <a:latin typeface="Arial" panose="020B0604020202020204" pitchFamily="34" charset="0"/>
                <a:ea typeface="Arial" panose="020B0604020202020204" pitchFamily="34" charset="0"/>
              </a:rPr>
              <a:t>”</a:t>
            </a:r>
            <a:r>
              <a:rPr lang="en-CA" sz="2800" spc="5" dirty="0">
                <a:effectLst/>
                <a:latin typeface="Arial" panose="020B0604020202020204" pitchFamily="34" charset="0"/>
                <a:ea typeface="Arial" panose="020B0604020202020204" pitchFamily="34" charset="0"/>
              </a:rPr>
              <a:t>: The committee received a report from Publishing Department about the update of the pamphlet “</a:t>
            </a:r>
            <a:r>
              <a:rPr lang="en-CA" sz="2800" i="1" spc="5" dirty="0">
                <a:effectLst/>
                <a:latin typeface="Arial" panose="020B0604020202020204" pitchFamily="34" charset="0"/>
                <a:ea typeface="Arial" panose="020B0604020202020204" pitchFamily="34" charset="0"/>
              </a:rPr>
              <a:t>Young People and AA</a:t>
            </a:r>
            <a:r>
              <a:rPr lang="en-CA" sz="2800" spc="5" dirty="0">
                <a:effectLst/>
                <a:latin typeface="Arial" panose="020B0604020202020204" pitchFamily="34" charset="0"/>
                <a:ea typeface="Arial" panose="020B0604020202020204" pitchFamily="34" charset="0"/>
              </a:rPr>
              <a:t>” including the selection of a cover and the completion of the text.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332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8CDF5B-3DFB-2A7A-7C9A-1FAA965BEDDE}"/>
              </a:ext>
            </a:extLst>
          </p:cNvPr>
          <p:cNvSpPr txBox="1"/>
          <p:nvPr/>
        </p:nvSpPr>
        <p:spPr>
          <a:xfrm>
            <a:off x="1886" y="-3036"/>
            <a:ext cx="12192000" cy="923330"/>
          </a:xfrm>
          <a:prstGeom prst="rect">
            <a:avLst/>
          </a:prstGeom>
          <a:solidFill>
            <a:srgbClr val="002060"/>
          </a:solidFill>
          <a:ln w="762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Baskerville Old Face" panose="02020602080505020303" pitchFamily="18" charset="0"/>
                <a:ea typeface="+mn-ea"/>
                <a:cs typeface="+mn-cs"/>
              </a:rPr>
              <a:t>73</a:t>
            </a:r>
            <a:r>
              <a:rPr lang="en-US" sz="5400" b="1" baseline="30000" dirty="0">
                <a:solidFill>
                  <a:prstClr val="white"/>
                </a:solidFill>
                <a:latin typeface="Baskerville Old Face" panose="02020602080505020303" pitchFamily="18" charset="0"/>
              </a:rPr>
              <a:t>r</a:t>
            </a:r>
            <a:r>
              <a:rPr kumimoji="0" lang="en-US" sz="5400" b="1" i="0" u="none" strike="noStrike" kern="1200" cap="none" spc="0" normalizeH="0" baseline="30000" noProof="0" dirty="0">
                <a:ln>
                  <a:noFill/>
                </a:ln>
                <a:solidFill>
                  <a:prstClr val="white"/>
                </a:solidFill>
                <a:effectLst/>
                <a:uLnTx/>
                <a:uFillTx/>
                <a:latin typeface="Baskerville Old Face" panose="02020602080505020303" pitchFamily="18" charset="0"/>
                <a:ea typeface="+mn-ea"/>
                <a:cs typeface="+mn-cs"/>
              </a:rPr>
              <a:t>d</a:t>
            </a:r>
            <a:r>
              <a:rPr kumimoji="0" lang="en-US" sz="5400" b="1" i="0" u="none" strike="noStrike" kern="1200" cap="none" spc="0" normalizeH="0" baseline="0" noProof="0" dirty="0">
                <a:ln>
                  <a:noFill/>
                </a:ln>
                <a:solidFill>
                  <a:prstClr val="white"/>
                </a:solidFill>
                <a:effectLst/>
                <a:uLnTx/>
                <a:uFillTx/>
                <a:latin typeface="Baskerville Old Face" panose="02020602080505020303" pitchFamily="18" charset="0"/>
                <a:ea typeface="+mn-ea"/>
                <a:cs typeface="+mn-cs"/>
              </a:rPr>
              <a:t> General Service Conference </a:t>
            </a:r>
            <a:r>
              <a:rPr lang="en-US" sz="5400" b="1" dirty="0">
                <a:solidFill>
                  <a:schemeClr val="bg1"/>
                </a:solidFill>
                <a:effectLst/>
                <a:latin typeface="Baskerville Old Face" panose="02020602080505020303" pitchFamily="18" charset="0"/>
                <a:ea typeface="Calibri" panose="020F0502020204030204" pitchFamily="34" charset="0"/>
              </a:rPr>
              <a:t> </a:t>
            </a:r>
            <a:r>
              <a:rPr lang="en-US" sz="5400" b="1" dirty="0">
                <a:solidFill>
                  <a:schemeClr val="bg1"/>
                </a:solidFill>
                <a:latin typeface="Baskerville Old Face" panose="02020602080505020303" pitchFamily="18" charset="0"/>
              </a:rPr>
              <a:t> </a:t>
            </a:r>
            <a:r>
              <a:rPr kumimoji="0" lang="en-US" sz="5400" b="1" i="0" strike="noStrike" kern="1200" cap="none" spc="0" normalizeH="0" baseline="0" noProof="0" dirty="0">
                <a:ln>
                  <a:noFill/>
                </a:ln>
                <a:solidFill>
                  <a:schemeClr val="bg1"/>
                </a:solidFill>
                <a:effectLst/>
                <a:uLnTx/>
                <a:uFillTx/>
                <a:latin typeface="Baskerville Old Face" panose="02020602080505020303" pitchFamily="18" charset="0"/>
              </a:rPr>
              <a:t>    </a:t>
            </a:r>
          </a:p>
        </p:txBody>
      </p:sp>
      <p:pic>
        <p:nvPicPr>
          <p:cNvPr id="6" name="Picture 5">
            <a:extLst>
              <a:ext uri="{FF2B5EF4-FFF2-40B4-BE49-F238E27FC236}">
                <a16:creationId xmlns:a16="http://schemas.microsoft.com/office/drawing/2014/main" id="{1C177506-CD50-4583-61F1-598CB73F143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24459" y="920294"/>
            <a:ext cx="6444663" cy="1521964"/>
          </a:xfrm>
          <a:prstGeom prst="rect">
            <a:avLst/>
          </a:prstGeom>
        </p:spPr>
      </p:pic>
      <p:sp>
        <p:nvSpPr>
          <p:cNvPr id="7" name="TextBox 6">
            <a:extLst>
              <a:ext uri="{FF2B5EF4-FFF2-40B4-BE49-F238E27FC236}">
                <a16:creationId xmlns:a16="http://schemas.microsoft.com/office/drawing/2014/main" id="{4CBFAFD7-64D9-6254-2A30-18A5764B2E96}"/>
              </a:ext>
            </a:extLst>
          </p:cNvPr>
          <p:cNvSpPr txBox="1"/>
          <p:nvPr/>
        </p:nvSpPr>
        <p:spPr>
          <a:xfrm>
            <a:off x="3416968" y="16178631"/>
            <a:ext cx="5654843" cy="230832"/>
          </a:xfrm>
          <a:prstGeom prst="rect">
            <a:avLst/>
          </a:prstGeom>
          <a:noFill/>
        </p:spPr>
        <p:txBody>
          <a:bodyPr wrap="square" rtlCol="0">
            <a:spAutoFit/>
          </a:bodyPr>
          <a:lstStyle/>
          <a:p>
            <a:r>
              <a:rPr lang="en-US" sz="900">
                <a:hlinkClick r:id="rId3" tooltip="https://www.flickr.com/photos/iip-photo-archive/50240673632"/>
              </a:rPr>
              <a:t>This Photo</a:t>
            </a:r>
            <a:r>
              <a:rPr lang="en-US" sz="900"/>
              <a:t> by Unknown Author is licensed under </a:t>
            </a:r>
            <a:r>
              <a:rPr lang="en-US" sz="900">
                <a:hlinkClick r:id="rId4" tooltip="https://creativecommons.org/licenses/by/3.0/"/>
              </a:rPr>
              <a:t>CC BY</a:t>
            </a:r>
            <a:endParaRPr lang="en-US" sz="900"/>
          </a:p>
        </p:txBody>
      </p:sp>
      <p:sp>
        <p:nvSpPr>
          <p:cNvPr id="10" name="Rectangle 9">
            <a:extLst>
              <a:ext uri="{FF2B5EF4-FFF2-40B4-BE49-F238E27FC236}">
                <a16:creationId xmlns:a16="http://schemas.microsoft.com/office/drawing/2014/main" id="{6B62E8CA-6316-8680-DB3A-AAB7F75E8488}"/>
              </a:ext>
            </a:extLst>
          </p:cNvPr>
          <p:cNvSpPr/>
          <p:nvPr/>
        </p:nvSpPr>
        <p:spPr>
          <a:xfrm>
            <a:off x="1" y="920294"/>
            <a:ext cx="2724458" cy="1521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a:effectLst/>
                <a:latin typeface="Calibri" panose="020F0502020204030204" pitchFamily="34" charset="0"/>
                <a:ea typeface="Calibri" panose="020F0502020204030204" pitchFamily="34" charset="0"/>
                <a:cs typeface="Times New Roman" panose="02020603050405020304" pitchFamily="18" charset="0"/>
              </a:rPr>
              <a:t>“AA</a:t>
            </a:r>
            <a:r>
              <a:rPr lang="en-US" sz="3200" b="1" u="sng" dirty="0">
                <a:latin typeface="Calibri" panose="020F0502020204030204" pitchFamily="34" charset="0"/>
                <a:ea typeface="Calibri" panose="020F0502020204030204" pitchFamily="34" charset="0"/>
                <a:cs typeface="Times New Roman" panose="02020603050405020304" pitchFamily="18" charset="0"/>
              </a:rPr>
              <a:t>’s 3 Legacies</a:t>
            </a:r>
            <a:r>
              <a:rPr lang="en-US" sz="3200" b="1" u="sng" dirty="0">
                <a:effectLst/>
                <a:latin typeface="Calibri" panose="020F0502020204030204" pitchFamily="34" charset="0"/>
                <a:ea typeface="Calibri" panose="020F0502020204030204" pitchFamily="34" charset="0"/>
                <a:cs typeface="Times New Roman" panose="02020603050405020304" pitchFamily="18" charset="0"/>
              </a:rPr>
              <a:t> </a:t>
            </a:r>
            <a:endParaRPr lang="en-US" sz="3200" b="1" dirty="0"/>
          </a:p>
        </p:txBody>
      </p:sp>
      <p:sp>
        <p:nvSpPr>
          <p:cNvPr id="11" name="Rectangle 10">
            <a:extLst>
              <a:ext uri="{FF2B5EF4-FFF2-40B4-BE49-F238E27FC236}">
                <a16:creationId xmlns:a16="http://schemas.microsoft.com/office/drawing/2014/main" id="{FECE18F0-C387-B9B6-658D-375685922869}"/>
              </a:ext>
            </a:extLst>
          </p:cNvPr>
          <p:cNvSpPr/>
          <p:nvPr/>
        </p:nvSpPr>
        <p:spPr>
          <a:xfrm>
            <a:off x="9169122" y="920294"/>
            <a:ext cx="3020992" cy="1521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a:latin typeface="Calibri" panose="020F0502020204030204" pitchFamily="34" charset="0"/>
                <a:cs typeface="Times New Roman" panose="02020603050405020304" pitchFamily="18" charset="0"/>
              </a:rPr>
              <a:t>Our Common Solution”</a:t>
            </a:r>
            <a:endParaRPr lang="en-US" sz="3200" b="1" dirty="0"/>
          </a:p>
        </p:txBody>
      </p:sp>
      <p:pic>
        <p:nvPicPr>
          <p:cNvPr id="13" name="Picture 12">
            <a:extLst>
              <a:ext uri="{FF2B5EF4-FFF2-40B4-BE49-F238E27FC236}">
                <a16:creationId xmlns:a16="http://schemas.microsoft.com/office/drawing/2014/main" id="{E4DEB7A2-BC82-682D-3517-1271E202538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357107" y="4074289"/>
            <a:ext cx="3668988" cy="2650844"/>
          </a:xfrm>
          <a:prstGeom prst="rect">
            <a:avLst/>
          </a:prstGeom>
        </p:spPr>
      </p:pic>
      <p:pic>
        <p:nvPicPr>
          <p:cNvPr id="21" name="Picture 20">
            <a:extLst>
              <a:ext uri="{FF2B5EF4-FFF2-40B4-BE49-F238E27FC236}">
                <a16:creationId xmlns:a16="http://schemas.microsoft.com/office/drawing/2014/main" id="{1E4EF7E8-C7F5-44A4-BC7C-A82E063037B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053919" y="2653529"/>
            <a:ext cx="4084161" cy="4071604"/>
          </a:xfrm>
          <a:prstGeom prst="rect">
            <a:avLst/>
          </a:prstGeom>
        </p:spPr>
      </p:pic>
      <p:pic>
        <p:nvPicPr>
          <p:cNvPr id="24" name="Picture 23">
            <a:extLst>
              <a:ext uri="{FF2B5EF4-FFF2-40B4-BE49-F238E27FC236}">
                <a16:creationId xmlns:a16="http://schemas.microsoft.com/office/drawing/2014/main" id="{615198AE-3F6E-3502-028E-D643CC343EAD}"/>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0" y="2653529"/>
            <a:ext cx="4053919" cy="3770420"/>
          </a:xfrm>
          <a:prstGeom prst="rect">
            <a:avLst/>
          </a:prstGeom>
        </p:spPr>
      </p:pic>
      <p:sp>
        <p:nvSpPr>
          <p:cNvPr id="26" name="Arrow: Pentagon 25">
            <a:extLst>
              <a:ext uri="{FF2B5EF4-FFF2-40B4-BE49-F238E27FC236}">
                <a16:creationId xmlns:a16="http://schemas.microsoft.com/office/drawing/2014/main" id="{04A9753F-16E3-A5C3-790B-5D15863665E2}"/>
              </a:ext>
            </a:extLst>
          </p:cNvPr>
          <p:cNvSpPr/>
          <p:nvPr/>
        </p:nvSpPr>
        <p:spPr>
          <a:xfrm>
            <a:off x="5451676" y="5833641"/>
            <a:ext cx="1834935" cy="6829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lumMod val="95000"/>
                    <a:lumOff val="5000"/>
                  </a:schemeClr>
                </a:solidFill>
              </a:rPr>
              <a:t>EDW</a:t>
            </a:r>
          </a:p>
        </p:txBody>
      </p:sp>
    </p:spTree>
    <p:extLst>
      <p:ext uri="{BB962C8B-B14F-4D97-AF65-F5344CB8AC3E}">
        <p14:creationId xmlns:p14="http://schemas.microsoft.com/office/powerpoint/2010/main" val="702763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128270"/>
          </a:xfrm>
          <a:custGeom>
            <a:avLst/>
            <a:gdLst/>
            <a:ahLst/>
            <a:cxnLst/>
            <a:rect l="l" t="t" r="r" b="b"/>
            <a:pathLst>
              <a:path w="12192000" h="128270">
                <a:moveTo>
                  <a:pt x="0" y="128016"/>
                </a:moveTo>
                <a:lnTo>
                  <a:pt x="12192000" y="128016"/>
                </a:lnTo>
                <a:lnTo>
                  <a:pt x="12192000" y="0"/>
                </a:lnTo>
                <a:lnTo>
                  <a:pt x="0" y="0"/>
                </a:lnTo>
                <a:lnTo>
                  <a:pt x="0" y="128016"/>
                </a:lnTo>
                <a:close/>
              </a:path>
            </a:pathLst>
          </a:custGeom>
          <a:solidFill>
            <a:srgbClr val="DEEBF7"/>
          </a:solidFill>
        </p:spPr>
        <p:txBody>
          <a:bodyPr wrap="square" lIns="0" tIns="0" rIns="0" bIns="0" rtlCol="0"/>
          <a:lstStyle/>
          <a:p>
            <a:endParaRPr/>
          </a:p>
        </p:txBody>
      </p:sp>
      <p:sp>
        <p:nvSpPr>
          <p:cNvPr id="3" name="object 3"/>
          <p:cNvSpPr/>
          <p:nvPr/>
        </p:nvSpPr>
        <p:spPr>
          <a:xfrm>
            <a:off x="0" y="1143000"/>
            <a:ext cx="12192000" cy="5715000"/>
          </a:xfrm>
          <a:custGeom>
            <a:avLst/>
            <a:gdLst/>
            <a:ahLst/>
            <a:cxnLst/>
            <a:rect l="l" t="t" r="r" b="b"/>
            <a:pathLst>
              <a:path w="12192000" h="5715000">
                <a:moveTo>
                  <a:pt x="0" y="5715000"/>
                </a:moveTo>
                <a:lnTo>
                  <a:pt x="12192000" y="5715000"/>
                </a:lnTo>
                <a:lnTo>
                  <a:pt x="12192000" y="0"/>
                </a:lnTo>
                <a:lnTo>
                  <a:pt x="0" y="0"/>
                </a:lnTo>
                <a:lnTo>
                  <a:pt x="0" y="5715000"/>
                </a:lnTo>
                <a:close/>
              </a:path>
            </a:pathLst>
          </a:custGeom>
          <a:solidFill>
            <a:srgbClr val="DEEBF7"/>
          </a:solidFill>
        </p:spPr>
        <p:txBody>
          <a:bodyPr wrap="square" lIns="0" tIns="0" rIns="0" bIns="0" rtlCol="0"/>
          <a:lstStyle/>
          <a:p>
            <a:endParaRPr/>
          </a:p>
        </p:txBody>
      </p:sp>
      <p:grpSp>
        <p:nvGrpSpPr>
          <p:cNvPr id="4" name="object 4"/>
          <p:cNvGrpSpPr/>
          <p:nvPr/>
        </p:nvGrpSpPr>
        <p:grpSpPr>
          <a:xfrm>
            <a:off x="7479791" y="5436107"/>
            <a:ext cx="4300855" cy="1264920"/>
            <a:chOff x="7479791" y="5436107"/>
            <a:chExt cx="4300855" cy="1264920"/>
          </a:xfrm>
        </p:grpSpPr>
        <p:pic>
          <p:nvPicPr>
            <p:cNvPr id="5" name="object 5"/>
            <p:cNvPicPr/>
            <p:nvPr/>
          </p:nvPicPr>
          <p:blipFill>
            <a:blip r:embed="rId2" cstate="print"/>
            <a:stretch>
              <a:fillRect/>
            </a:stretch>
          </p:blipFill>
          <p:spPr>
            <a:xfrm>
              <a:off x="8766047" y="5436107"/>
              <a:ext cx="3014471" cy="679703"/>
            </a:xfrm>
            <a:prstGeom prst="rect">
              <a:avLst/>
            </a:prstGeom>
          </p:spPr>
        </p:pic>
        <p:pic>
          <p:nvPicPr>
            <p:cNvPr id="6" name="object 6"/>
            <p:cNvPicPr/>
            <p:nvPr/>
          </p:nvPicPr>
          <p:blipFill>
            <a:blip r:embed="rId3" cstate="print"/>
            <a:stretch>
              <a:fillRect/>
            </a:stretch>
          </p:blipFill>
          <p:spPr>
            <a:xfrm>
              <a:off x="7735823" y="5728715"/>
              <a:ext cx="4044695" cy="679703"/>
            </a:xfrm>
            <a:prstGeom prst="rect">
              <a:avLst/>
            </a:prstGeom>
          </p:spPr>
        </p:pic>
        <p:pic>
          <p:nvPicPr>
            <p:cNvPr id="7" name="object 7"/>
            <p:cNvPicPr/>
            <p:nvPr/>
          </p:nvPicPr>
          <p:blipFill>
            <a:blip r:embed="rId4" cstate="print"/>
            <a:stretch>
              <a:fillRect/>
            </a:stretch>
          </p:blipFill>
          <p:spPr>
            <a:xfrm>
              <a:off x="7479791" y="6021323"/>
              <a:ext cx="4300727" cy="679703"/>
            </a:xfrm>
            <a:prstGeom prst="rect">
              <a:avLst/>
            </a:prstGeom>
          </p:spPr>
        </p:pic>
      </p:grpSp>
      <p:grpSp>
        <p:nvGrpSpPr>
          <p:cNvPr id="9" name="object 9"/>
          <p:cNvGrpSpPr/>
          <p:nvPr/>
        </p:nvGrpSpPr>
        <p:grpSpPr>
          <a:xfrm>
            <a:off x="0" y="120395"/>
            <a:ext cx="12192000" cy="5238423"/>
            <a:chOff x="0" y="120395"/>
            <a:chExt cx="12192000" cy="5238423"/>
          </a:xfrm>
        </p:grpSpPr>
        <p:sp>
          <p:nvSpPr>
            <p:cNvPr id="10" name="object 10"/>
            <p:cNvSpPr/>
            <p:nvPr/>
          </p:nvSpPr>
          <p:spPr>
            <a:xfrm>
              <a:off x="2093976" y="2279068"/>
              <a:ext cx="8448675" cy="3079750"/>
            </a:xfrm>
            <a:custGeom>
              <a:avLst/>
              <a:gdLst/>
              <a:ahLst/>
              <a:cxnLst/>
              <a:rect l="l" t="t" r="r" b="b"/>
              <a:pathLst>
                <a:path w="8448675" h="3079750">
                  <a:moveTo>
                    <a:pt x="1972041" y="1104027"/>
                  </a:moveTo>
                  <a:lnTo>
                    <a:pt x="1695076" y="1607073"/>
                  </a:lnTo>
                  <a:lnTo>
                    <a:pt x="4130252" y="2043098"/>
                  </a:lnTo>
                  <a:lnTo>
                    <a:pt x="4202787" y="2318131"/>
                  </a:lnTo>
                  <a:lnTo>
                    <a:pt x="3921175" y="3029286"/>
                  </a:lnTo>
                  <a:lnTo>
                    <a:pt x="4057000" y="3079315"/>
                  </a:lnTo>
                  <a:lnTo>
                    <a:pt x="4089982" y="3079315"/>
                  </a:lnTo>
                  <a:lnTo>
                    <a:pt x="4531330" y="2966422"/>
                  </a:lnTo>
                  <a:lnTo>
                    <a:pt x="4795871" y="2341705"/>
                  </a:lnTo>
                  <a:lnTo>
                    <a:pt x="6843926" y="1760208"/>
                  </a:lnTo>
                  <a:lnTo>
                    <a:pt x="7495174" y="1760208"/>
                  </a:lnTo>
                  <a:lnTo>
                    <a:pt x="7434989" y="1681627"/>
                  </a:lnTo>
                  <a:lnTo>
                    <a:pt x="5883898" y="1681627"/>
                  </a:lnTo>
                  <a:lnTo>
                    <a:pt x="5245274" y="1587330"/>
                  </a:lnTo>
                  <a:lnTo>
                    <a:pt x="5214016" y="1587330"/>
                  </a:lnTo>
                  <a:lnTo>
                    <a:pt x="5087609" y="1564050"/>
                  </a:lnTo>
                  <a:lnTo>
                    <a:pt x="4500187" y="1477317"/>
                  </a:lnTo>
                  <a:lnTo>
                    <a:pt x="4450261" y="1477317"/>
                  </a:lnTo>
                  <a:lnTo>
                    <a:pt x="4366709" y="1457605"/>
                  </a:lnTo>
                  <a:lnTo>
                    <a:pt x="1972041" y="1104027"/>
                  </a:lnTo>
                  <a:close/>
                </a:path>
                <a:path w="8448675" h="3079750">
                  <a:moveTo>
                    <a:pt x="972828" y="958684"/>
                  </a:moveTo>
                  <a:lnTo>
                    <a:pt x="46930" y="1174781"/>
                  </a:lnTo>
                  <a:lnTo>
                    <a:pt x="0" y="1379091"/>
                  </a:lnTo>
                  <a:lnTo>
                    <a:pt x="878958" y="1390878"/>
                  </a:lnTo>
                  <a:lnTo>
                    <a:pt x="1028296" y="1693414"/>
                  </a:lnTo>
                  <a:lnTo>
                    <a:pt x="750954" y="2318131"/>
                  </a:lnTo>
                  <a:lnTo>
                    <a:pt x="832023" y="2479221"/>
                  </a:lnTo>
                  <a:lnTo>
                    <a:pt x="1297104" y="2329918"/>
                  </a:lnTo>
                  <a:lnTo>
                    <a:pt x="1695076" y="1607073"/>
                  </a:lnTo>
                  <a:lnTo>
                    <a:pt x="1672581" y="1603046"/>
                  </a:lnTo>
                  <a:lnTo>
                    <a:pt x="1945656" y="1100130"/>
                  </a:lnTo>
                  <a:lnTo>
                    <a:pt x="1974187" y="1100130"/>
                  </a:lnTo>
                  <a:lnTo>
                    <a:pt x="2026104" y="1005833"/>
                  </a:lnTo>
                  <a:lnTo>
                    <a:pt x="1484842" y="1005833"/>
                  </a:lnTo>
                  <a:lnTo>
                    <a:pt x="972828" y="958684"/>
                  </a:lnTo>
                  <a:close/>
                </a:path>
                <a:path w="8448675" h="3079750">
                  <a:moveTo>
                    <a:pt x="7495174" y="1760208"/>
                  </a:moveTo>
                  <a:lnTo>
                    <a:pt x="6843926" y="1760208"/>
                  </a:lnTo>
                  <a:lnTo>
                    <a:pt x="7193807" y="2117750"/>
                  </a:lnTo>
                  <a:lnTo>
                    <a:pt x="7377274" y="2157040"/>
                  </a:lnTo>
                  <a:lnTo>
                    <a:pt x="7705822" y="2035240"/>
                  </a:lnTo>
                  <a:lnTo>
                    <a:pt x="7495174" y="1760208"/>
                  </a:lnTo>
                  <a:close/>
                </a:path>
                <a:path w="8448675" h="3079750">
                  <a:moveTo>
                    <a:pt x="8441386" y="1198355"/>
                  </a:moveTo>
                  <a:lnTo>
                    <a:pt x="5406022" y="1198355"/>
                  </a:lnTo>
                  <a:lnTo>
                    <a:pt x="6502587" y="1320156"/>
                  </a:lnTo>
                  <a:lnTo>
                    <a:pt x="6622057" y="1500891"/>
                  </a:lnTo>
                  <a:lnTo>
                    <a:pt x="5883898" y="1681627"/>
                  </a:lnTo>
                  <a:lnTo>
                    <a:pt x="7434989" y="1681627"/>
                  </a:lnTo>
                  <a:lnTo>
                    <a:pt x="7419942" y="1661982"/>
                  </a:lnTo>
                  <a:lnTo>
                    <a:pt x="8435443" y="1300510"/>
                  </a:lnTo>
                  <a:lnTo>
                    <a:pt x="8441386" y="1198355"/>
                  </a:lnTo>
                  <a:close/>
                </a:path>
                <a:path w="8448675" h="3079750">
                  <a:moveTo>
                    <a:pt x="5216137" y="1583028"/>
                  </a:moveTo>
                  <a:lnTo>
                    <a:pt x="5214016" y="1587330"/>
                  </a:lnTo>
                  <a:lnTo>
                    <a:pt x="5245274" y="1587330"/>
                  </a:lnTo>
                  <a:lnTo>
                    <a:pt x="5216137" y="1583028"/>
                  </a:lnTo>
                  <a:close/>
                </a:path>
                <a:path w="8448675" h="3079750">
                  <a:moveTo>
                    <a:pt x="8160901" y="1041194"/>
                  </a:moveTo>
                  <a:lnTo>
                    <a:pt x="4702002" y="1041194"/>
                  </a:lnTo>
                  <a:lnTo>
                    <a:pt x="4992143" y="1096200"/>
                  </a:lnTo>
                  <a:lnTo>
                    <a:pt x="4765999" y="1504820"/>
                  </a:lnTo>
                  <a:lnTo>
                    <a:pt x="5087609" y="1564050"/>
                  </a:lnTo>
                  <a:lnTo>
                    <a:pt x="5216137" y="1583028"/>
                  </a:lnTo>
                  <a:lnTo>
                    <a:pt x="5406022" y="1198355"/>
                  </a:lnTo>
                  <a:lnTo>
                    <a:pt x="8441386" y="1198355"/>
                  </a:lnTo>
                  <a:lnTo>
                    <a:pt x="8448243" y="1080484"/>
                  </a:lnTo>
                  <a:lnTo>
                    <a:pt x="8160901" y="1041194"/>
                  </a:lnTo>
                  <a:close/>
                </a:path>
                <a:path w="8448675" h="3079750">
                  <a:moveTo>
                    <a:pt x="4443613" y="1468964"/>
                  </a:moveTo>
                  <a:lnTo>
                    <a:pt x="4450261" y="1477317"/>
                  </a:lnTo>
                  <a:lnTo>
                    <a:pt x="4500187" y="1477317"/>
                  </a:lnTo>
                  <a:lnTo>
                    <a:pt x="4443613" y="1468964"/>
                  </a:lnTo>
                  <a:close/>
                </a:path>
                <a:path w="8448675" h="3079750">
                  <a:moveTo>
                    <a:pt x="4287758" y="1273007"/>
                  </a:moveTo>
                  <a:lnTo>
                    <a:pt x="3835843" y="1273007"/>
                  </a:lnTo>
                  <a:lnTo>
                    <a:pt x="3933980" y="1355517"/>
                  </a:lnTo>
                  <a:lnTo>
                    <a:pt x="4366709" y="1457605"/>
                  </a:lnTo>
                  <a:lnTo>
                    <a:pt x="4443613" y="1468964"/>
                  </a:lnTo>
                  <a:lnTo>
                    <a:pt x="4287758" y="1273007"/>
                  </a:lnTo>
                  <a:close/>
                </a:path>
                <a:path w="8448675" h="3079750">
                  <a:moveTo>
                    <a:pt x="7573547" y="293736"/>
                  </a:moveTo>
                  <a:lnTo>
                    <a:pt x="2418161" y="293736"/>
                  </a:lnTo>
                  <a:lnTo>
                    <a:pt x="2380868" y="361471"/>
                  </a:lnTo>
                  <a:lnTo>
                    <a:pt x="3178758" y="502916"/>
                  </a:lnTo>
                  <a:lnTo>
                    <a:pt x="3050754" y="597213"/>
                  </a:lnTo>
                  <a:lnTo>
                    <a:pt x="3037949" y="797594"/>
                  </a:lnTo>
                  <a:lnTo>
                    <a:pt x="3421961" y="840813"/>
                  </a:lnTo>
                  <a:lnTo>
                    <a:pt x="3601170" y="990117"/>
                  </a:lnTo>
                  <a:lnTo>
                    <a:pt x="2811810" y="1221930"/>
                  </a:lnTo>
                  <a:lnTo>
                    <a:pt x="3545702" y="1312297"/>
                  </a:lnTo>
                  <a:lnTo>
                    <a:pt x="3835843" y="1273007"/>
                  </a:lnTo>
                  <a:lnTo>
                    <a:pt x="4287758" y="1273007"/>
                  </a:lnTo>
                  <a:lnTo>
                    <a:pt x="4228384" y="1198355"/>
                  </a:lnTo>
                  <a:lnTo>
                    <a:pt x="4702002" y="1041194"/>
                  </a:lnTo>
                  <a:lnTo>
                    <a:pt x="8160901" y="1041194"/>
                  </a:lnTo>
                  <a:lnTo>
                    <a:pt x="6609252" y="829026"/>
                  </a:lnTo>
                  <a:lnTo>
                    <a:pt x="6592189" y="754374"/>
                  </a:lnTo>
                  <a:lnTo>
                    <a:pt x="7573547" y="475413"/>
                  </a:lnTo>
                  <a:lnTo>
                    <a:pt x="7573547" y="293736"/>
                  </a:lnTo>
                  <a:close/>
                </a:path>
                <a:path w="8448675" h="3079750">
                  <a:moveTo>
                    <a:pt x="1974187" y="1100130"/>
                  </a:moveTo>
                  <a:lnTo>
                    <a:pt x="1945656" y="1100130"/>
                  </a:lnTo>
                  <a:lnTo>
                    <a:pt x="1972041" y="1104027"/>
                  </a:lnTo>
                  <a:lnTo>
                    <a:pt x="1974187" y="1100130"/>
                  </a:lnTo>
                  <a:close/>
                </a:path>
                <a:path w="8448675" h="3079750">
                  <a:moveTo>
                    <a:pt x="1262969" y="0"/>
                  </a:moveTo>
                  <a:lnTo>
                    <a:pt x="1898721" y="286819"/>
                  </a:lnTo>
                  <a:lnTo>
                    <a:pt x="1484842" y="1005833"/>
                  </a:lnTo>
                  <a:lnTo>
                    <a:pt x="2026104" y="1005833"/>
                  </a:lnTo>
                  <a:lnTo>
                    <a:pt x="2418161" y="293736"/>
                  </a:lnTo>
                  <a:lnTo>
                    <a:pt x="7573547" y="293736"/>
                  </a:lnTo>
                  <a:lnTo>
                    <a:pt x="7573547" y="161090"/>
                  </a:lnTo>
                  <a:lnTo>
                    <a:pt x="1262969" y="0"/>
                  </a:lnTo>
                  <a:close/>
                </a:path>
              </a:pathLst>
            </a:custGeom>
            <a:solidFill>
              <a:srgbClr val="FFFFFF"/>
            </a:solidFill>
          </p:spPr>
          <p:txBody>
            <a:bodyPr wrap="square" lIns="0" tIns="0" rIns="0" bIns="0" rtlCol="0"/>
            <a:lstStyle/>
            <a:p>
              <a:endParaRPr/>
            </a:p>
          </p:txBody>
        </p:sp>
        <p:sp>
          <p:nvSpPr>
            <p:cNvPr id="11" name="object 11"/>
            <p:cNvSpPr/>
            <p:nvPr/>
          </p:nvSpPr>
          <p:spPr>
            <a:xfrm>
              <a:off x="8041868" y="3713174"/>
              <a:ext cx="1753870" cy="530860"/>
            </a:xfrm>
            <a:custGeom>
              <a:avLst/>
              <a:gdLst/>
              <a:ahLst/>
              <a:cxnLst/>
              <a:rect l="l" t="t" r="r" b="b"/>
              <a:pathLst>
                <a:path w="1753870" h="530860">
                  <a:moveTo>
                    <a:pt x="896035" y="326110"/>
                  </a:moveTo>
                  <a:lnTo>
                    <a:pt x="674154" y="66789"/>
                  </a:lnTo>
                  <a:lnTo>
                    <a:pt x="0" y="326110"/>
                  </a:lnTo>
                  <a:lnTo>
                    <a:pt x="4267" y="530415"/>
                  </a:lnTo>
                  <a:lnTo>
                    <a:pt x="896035" y="326110"/>
                  </a:lnTo>
                  <a:close/>
                </a:path>
                <a:path w="1753870" h="530860">
                  <a:moveTo>
                    <a:pt x="1753654" y="82511"/>
                  </a:moveTo>
                  <a:lnTo>
                    <a:pt x="1267244" y="0"/>
                  </a:lnTo>
                  <a:lnTo>
                    <a:pt x="1408049" y="208241"/>
                  </a:lnTo>
                  <a:lnTo>
                    <a:pt x="1753654" y="82511"/>
                  </a:lnTo>
                  <a:close/>
                </a:path>
              </a:pathLst>
            </a:custGeom>
            <a:solidFill>
              <a:srgbClr val="FF3E3E"/>
            </a:solidFill>
          </p:spPr>
          <p:txBody>
            <a:bodyPr wrap="square" lIns="0" tIns="0" rIns="0" bIns="0" rtlCol="0"/>
            <a:lstStyle/>
            <a:p>
              <a:endParaRPr/>
            </a:p>
          </p:txBody>
        </p:sp>
        <p:sp>
          <p:nvSpPr>
            <p:cNvPr id="12" name="object 12"/>
            <p:cNvSpPr/>
            <p:nvPr/>
          </p:nvSpPr>
          <p:spPr>
            <a:xfrm>
              <a:off x="2140902" y="1929396"/>
              <a:ext cx="8401685" cy="2275205"/>
            </a:xfrm>
            <a:custGeom>
              <a:avLst/>
              <a:gdLst/>
              <a:ahLst/>
              <a:cxnLst/>
              <a:rect l="l" t="t" r="r" b="b"/>
              <a:pathLst>
                <a:path w="8401685" h="2275204">
                  <a:moveTo>
                    <a:pt x="5026279" y="1214069"/>
                  </a:moveTo>
                  <a:lnTo>
                    <a:pt x="3575570" y="974394"/>
                  </a:lnTo>
                  <a:lnTo>
                    <a:pt x="3652380" y="1068692"/>
                  </a:lnTo>
                  <a:lnTo>
                    <a:pt x="5004943" y="1276934"/>
                  </a:lnTo>
                  <a:lnTo>
                    <a:pt x="5026279" y="1214069"/>
                  </a:lnTo>
                  <a:close/>
                </a:path>
                <a:path w="8401685" h="2275204">
                  <a:moveTo>
                    <a:pt x="5785764" y="2074519"/>
                  </a:moveTo>
                  <a:lnTo>
                    <a:pt x="925893" y="1308366"/>
                  </a:lnTo>
                  <a:lnTo>
                    <a:pt x="0" y="1524457"/>
                  </a:lnTo>
                  <a:lnTo>
                    <a:pt x="5064684" y="2274900"/>
                  </a:lnTo>
                  <a:lnTo>
                    <a:pt x="5785764" y="2074519"/>
                  </a:lnTo>
                  <a:close/>
                </a:path>
                <a:path w="8401685" h="2275204">
                  <a:moveTo>
                    <a:pt x="6238049" y="1493024"/>
                  </a:moveTo>
                  <a:lnTo>
                    <a:pt x="6080176" y="1312291"/>
                  </a:lnTo>
                  <a:lnTo>
                    <a:pt x="5896711" y="1335874"/>
                  </a:lnTo>
                  <a:lnTo>
                    <a:pt x="5525490" y="1269072"/>
                  </a:lnTo>
                  <a:lnTo>
                    <a:pt x="5504154" y="1394802"/>
                  </a:lnTo>
                  <a:lnTo>
                    <a:pt x="6238049" y="1493024"/>
                  </a:lnTo>
                  <a:close/>
                </a:path>
                <a:path w="8401685" h="2275204">
                  <a:moveTo>
                    <a:pt x="7471156" y="589343"/>
                  </a:moveTo>
                  <a:lnTo>
                    <a:pt x="2939821" y="0"/>
                  </a:lnTo>
                  <a:lnTo>
                    <a:pt x="1216037" y="349681"/>
                  </a:lnTo>
                  <a:lnTo>
                    <a:pt x="5794299" y="1033335"/>
                  </a:lnTo>
                  <a:lnTo>
                    <a:pt x="7471156" y="589343"/>
                  </a:lnTo>
                  <a:close/>
                </a:path>
                <a:path w="8401685" h="2275204">
                  <a:moveTo>
                    <a:pt x="8401304" y="1430159"/>
                  </a:moveTo>
                  <a:lnTo>
                    <a:pt x="6562318" y="1178699"/>
                  </a:lnTo>
                  <a:lnTo>
                    <a:pt x="6848195" y="1473377"/>
                  </a:lnTo>
                  <a:lnTo>
                    <a:pt x="7599159" y="1634477"/>
                  </a:lnTo>
                  <a:lnTo>
                    <a:pt x="8401304" y="1430159"/>
                  </a:lnTo>
                  <a:close/>
                </a:path>
              </a:pathLst>
            </a:custGeom>
            <a:solidFill>
              <a:srgbClr val="FFBEBE"/>
            </a:solidFill>
          </p:spPr>
          <p:txBody>
            <a:bodyPr wrap="square" lIns="0" tIns="0" rIns="0" bIns="0" rtlCol="0"/>
            <a:lstStyle/>
            <a:p>
              <a:endParaRPr/>
            </a:p>
          </p:txBody>
        </p:sp>
        <p:sp>
          <p:nvSpPr>
            <p:cNvPr id="13" name="object 13"/>
            <p:cNvSpPr/>
            <p:nvPr/>
          </p:nvSpPr>
          <p:spPr>
            <a:xfrm rot="550054">
              <a:off x="2720199" y="3594621"/>
              <a:ext cx="5015624" cy="728854"/>
            </a:xfrm>
            <a:custGeom>
              <a:avLst/>
              <a:gdLst/>
              <a:ahLst/>
              <a:cxnLst/>
              <a:rect l="l" t="t" r="r" b="b"/>
              <a:pathLst>
                <a:path w="7620634" h="3029585">
                  <a:moveTo>
                    <a:pt x="1024026" y="1819135"/>
                  </a:moveTo>
                  <a:lnTo>
                    <a:pt x="938695" y="1787702"/>
                  </a:lnTo>
                  <a:lnTo>
                    <a:pt x="601611" y="2420277"/>
                  </a:lnTo>
                  <a:lnTo>
                    <a:pt x="1024026" y="1819135"/>
                  </a:lnTo>
                  <a:close/>
                </a:path>
                <a:path w="7620634" h="3029585">
                  <a:moveTo>
                    <a:pt x="1932851" y="341820"/>
                  </a:moveTo>
                  <a:lnTo>
                    <a:pt x="1830451" y="337896"/>
                  </a:lnTo>
                  <a:lnTo>
                    <a:pt x="1493380" y="990117"/>
                  </a:lnTo>
                  <a:lnTo>
                    <a:pt x="1557375" y="1009764"/>
                  </a:lnTo>
                  <a:lnTo>
                    <a:pt x="1932851" y="341820"/>
                  </a:lnTo>
                  <a:close/>
                </a:path>
                <a:path w="7620634" h="3029585">
                  <a:moveTo>
                    <a:pt x="3306762" y="844740"/>
                  </a:moveTo>
                  <a:lnTo>
                    <a:pt x="3183026" y="620788"/>
                  </a:lnTo>
                  <a:lnTo>
                    <a:pt x="2999549" y="597204"/>
                  </a:lnTo>
                  <a:lnTo>
                    <a:pt x="3037954" y="754367"/>
                  </a:lnTo>
                  <a:lnTo>
                    <a:pt x="3306762" y="844740"/>
                  </a:lnTo>
                  <a:close/>
                </a:path>
                <a:path w="7620634" h="3029585">
                  <a:moveTo>
                    <a:pt x="4232656" y="2066671"/>
                  </a:moveTo>
                  <a:lnTo>
                    <a:pt x="4079049" y="2043099"/>
                  </a:lnTo>
                  <a:lnTo>
                    <a:pt x="4049179" y="2247404"/>
                  </a:lnTo>
                  <a:lnTo>
                    <a:pt x="4168648" y="2267051"/>
                  </a:lnTo>
                  <a:lnTo>
                    <a:pt x="4232656" y="2066671"/>
                  </a:lnTo>
                  <a:close/>
                </a:path>
                <a:path w="7620634" h="3029585">
                  <a:moveTo>
                    <a:pt x="4241190" y="2377059"/>
                  </a:moveTo>
                  <a:lnTo>
                    <a:pt x="4151592" y="2318131"/>
                  </a:lnTo>
                  <a:lnTo>
                    <a:pt x="3869982" y="3029280"/>
                  </a:lnTo>
                  <a:lnTo>
                    <a:pt x="4241190" y="2377059"/>
                  </a:lnTo>
                  <a:close/>
                </a:path>
                <a:path w="7620634" h="3029585">
                  <a:moveTo>
                    <a:pt x="5047615" y="2125611"/>
                  </a:moveTo>
                  <a:lnTo>
                    <a:pt x="5043348" y="1968436"/>
                  </a:lnTo>
                  <a:lnTo>
                    <a:pt x="59740" y="1229791"/>
                  </a:lnTo>
                  <a:lnTo>
                    <a:pt x="0" y="1367294"/>
                  </a:lnTo>
                  <a:lnTo>
                    <a:pt x="857872" y="1496187"/>
                  </a:lnTo>
                  <a:lnTo>
                    <a:pt x="861898" y="1673771"/>
                  </a:lnTo>
                  <a:lnTo>
                    <a:pt x="977099" y="1693405"/>
                  </a:lnTo>
                  <a:lnTo>
                    <a:pt x="972832" y="1524457"/>
                  </a:lnTo>
                  <a:lnTo>
                    <a:pt x="915098" y="1504784"/>
                  </a:lnTo>
                  <a:lnTo>
                    <a:pt x="5047615" y="2125611"/>
                  </a:lnTo>
                  <a:close/>
                </a:path>
                <a:path w="7620634" h="3029585">
                  <a:moveTo>
                    <a:pt x="5158549" y="860450"/>
                  </a:moveTo>
                  <a:lnTo>
                    <a:pt x="5056149" y="852601"/>
                  </a:lnTo>
                  <a:lnTo>
                    <a:pt x="5019586" y="922464"/>
                  </a:lnTo>
                  <a:lnTo>
                    <a:pt x="3648100" y="719010"/>
                  </a:lnTo>
                  <a:lnTo>
                    <a:pt x="3776103" y="884034"/>
                  </a:lnTo>
                  <a:lnTo>
                    <a:pt x="4929721" y="1094168"/>
                  </a:lnTo>
                  <a:lnTo>
                    <a:pt x="4714799" y="1504810"/>
                  </a:lnTo>
                  <a:lnTo>
                    <a:pt x="4783074" y="1524457"/>
                  </a:lnTo>
                  <a:lnTo>
                    <a:pt x="5158549" y="860450"/>
                  </a:lnTo>
                  <a:close/>
                </a:path>
                <a:path w="7620634" h="3029585">
                  <a:moveTo>
                    <a:pt x="5854039" y="703287"/>
                  </a:moveTo>
                  <a:lnTo>
                    <a:pt x="1211770" y="0"/>
                  </a:lnTo>
                  <a:lnTo>
                    <a:pt x="1147762" y="180733"/>
                  </a:lnTo>
                  <a:lnTo>
                    <a:pt x="5845505" y="903668"/>
                  </a:lnTo>
                  <a:lnTo>
                    <a:pt x="5854039" y="703287"/>
                  </a:lnTo>
                  <a:close/>
                </a:path>
                <a:path w="7620634" h="3029585">
                  <a:moveTo>
                    <a:pt x="6378854" y="1304442"/>
                  </a:moveTo>
                  <a:lnTo>
                    <a:pt x="6233782" y="1143342"/>
                  </a:lnTo>
                  <a:lnTo>
                    <a:pt x="5499900" y="1045121"/>
                  </a:lnTo>
                  <a:lnTo>
                    <a:pt x="5457228" y="1151204"/>
                  </a:lnTo>
                  <a:lnTo>
                    <a:pt x="6378854" y="1304442"/>
                  </a:lnTo>
                  <a:close/>
                </a:path>
                <a:path w="7620634" h="3029585">
                  <a:moveTo>
                    <a:pt x="7620482" y="1426235"/>
                  </a:moveTo>
                  <a:lnTo>
                    <a:pt x="7594879" y="1284795"/>
                  </a:lnTo>
                  <a:lnTo>
                    <a:pt x="6856730" y="1170851"/>
                  </a:lnTo>
                  <a:lnTo>
                    <a:pt x="7048741" y="1383017"/>
                  </a:lnTo>
                  <a:lnTo>
                    <a:pt x="7620482" y="1426235"/>
                  </a:lnTo>
                  <a:close/>
                </a:path>
              </a:pathLst>
            </a:custGeom>
            <a:solidFill>
              <a:srgbClr val="FF7E7E"/>
            </a:solidFill>
          </p:spPr>
          <p:txBody>
            <a:bodyPr wrap="square" lIns="0" tIns="0" rIns="0" bIns="0" rtlCol="0"/>
            <a:lstStyle/>
            <a:p>
              <a:endParaRPr dirty="0"/>
            </a:p>
          </p:txBody>
        </p:sp>
        <p:sp>
          <p:nvSpPr>
            <p:cNvPr id="14" name="object 14"/>
            <p:cNvSpPr/>
            <p:nvPr/>
          </p:nvSpPr>
          <p:spPr>
            <a:xfrm>
              <a:off x="2968663" y="2550172"/>
              <a:ext cx="7599680" cy="2707640"/>
            </a:xfrm>
            <a:custGeom>
              <a:avLst/>
              <a:gdLst/>
              <a:ahLst/>
              <a:cxnLst/>
              <a:rect l="l" t="t" r="r" b="b"/>
              <a:pathLst>
                <a:path w="7599680" h="2707640">
                  <a:moveTo>
                    <a:pt x="797890" y="1375168"/>
                  </a:moveTo>
                  <a:lnTo>
                    <a:pt x="196265" y="1269085"/>
                  </a:lnTo>
                  <a:lnTo>
                    <a:pt x="204800" y="1426248"/>
                  </a:lnTo>
                  <a:lnTo>
                    <a:pt x="529082" y="1379093"/>
                  </a:lnTo>
                  <a:lnTo>
                    <a:pt x="315734" y="1540192"/>
                  </a:lnTo>
                  <a:lnTo>
                    <a:pt x="0" y="2098116"/>
                  </a:lnTo>
                  <a:lnTo>
                    <a:pt x="422414" y="2027389"/>
                  </a:lnTo>
                  <a:lnTo>
                    <a:pt x="797890" y="1375168"/>
                  </a:lnTo>
                  <a:close/>
                </a:path>
                <a:path w="7599680" h="2707640">
                  <a:moveTo>
                    <a:pt x="1476298" y="137528"/>
                  </a:moveTo>
                  <a:lnTo>
                    <a:pt x="1194701" y="90373"/>
                  </a:lnTo>
                  <a:lnTo>
                    <a:pt x="836295" y="758304"/>
                  </a:lnTo>
                  <a:lnTo>
                    <a:pt x="1117892" y="801535"/>
                  </a:lnTo>
                  <a:lnTo>
                    <a:pt x="1476298" y="137528"/>
                  </a:lnTo>
                  <a:close/>
                </a:path>
                <a:path w="7599680" h="2707640">
                  <a:moveTo>
                    <a:pt x="2999549" y="660082"/>
                  </a:moveTo>
                  <a:lnTo>
                    <a:pt x="2696603" y="349694"/>
                  </a:lnTo>
                  <a:lnTo>
                    <a:pt x="2380869" y="286829"/>
                  </a:lnTo>
                  <a:lnTo>
                    <a:pt x="2777680" y="695439"/>
                  </a:lnTo>
                  <a:lnTo>
                    <a:pt x="2999549" y="660082"/>
                  </a:lnTo>
                  <a:close/>
                </a:path>
                <a:path w="7599680" h="2707640">
                  <a:moveTo>
                    <a:pt x="3541433" y="1151216"/>
                  </a:moveTo>
                  <a:lnTo>
                    <a:pt x="3306762" y="923328"/>
                  </a:lnTo>
                  <a:lnTo>
                    <a:pt x="2961144" y="1001915"/>
                  </a:lnTo>
                  <a:lnTo>
                    <a:pt x="3059290" y="1084414"/>
                  </a:lnTo>
                  <a:lnTo>
                    <a:pt x="3541433" y="1151216"/>
                  </a:lnTo>
                  <a:close/>
                </a:path>
                <a:path w="7599680" h="2707640">
                  <a:moveTo>
                    <a:pt x="3682238" y="770089"/>
                  </a:moveTo>
                  <a:lnTo>
                    <a:pt x="3200082" y="699376"/>
                  </a:lnTo>
                  <a:lnTo>
                    <a:pt x="1937118" y="950836"/>
                  </a:lnTo>
                  <a:lnTo>
                    <a:pt x="2572867" y="1045133"/>
                  </a:lnTo>
                  <a:lnTo>
                    <a:pt x="3682238" y="770089"/>
                  </a:lnTo>
                  <a:close/>
                </a:path>
                <a:path w="7599680" h="2707640">
                  <a:moveTo>
                    <a:pt x="4002240" y="1937016"/>
                  </a:moveTo>
                  <a:lnTo>
                    <a:pt x="3635298" y="1870227"/>
                  </a:lnTo>
                  <a:lnTo>
                    <a:pt x="3626764" y="1874151"/>
                  </a:lnTo>
                  <a:lnTo>
                    <a:pt x="3255556" y="2707106"/>
                  </a:lnTo>
                  <a:lnTo>
                    <a:pt x="3673703" y="2667825"/>
                  </a:lnTo>
                  <a:lnTo>
                    <a:pt x="4002240" y="1937016"/>
                  </a:lnTo>
                  <a:close/>
                </a:path>
                <a:path w="7599680" h="2707640">
                  <a:moveTo>
                    <a:pt x="4697730" y="648296"/>
                  </a:moveTo>
                  <a:lnTo>
                    <a:pt x="4416120" y="605078"/>
                  </a:lnTo>
                  <a:lnTo>
                    <a:pt x="4057713" y="1269085"/>
                  </a:lnTo>
                  <a:lnTo>
                    <a:pt x="4339323" y="1316240"/>
                  </a:lnTo>
                  <a:lnTo>
                    <a:pt x="4697730" y="648296"/>
                  </a:lnTo>
                  <a:close/>
                </a:path>
                <a:path w="7599680" h="2707640">
                  <a:moveTo>
                    <a:pt x="5004943" y="1500898"/>
                  </a:moveTo>
                  <a:lnTo>
                    <a:pt x="4258259" y="1701279"/>
                  </a:lnTo>
                  <a:lnTo>
                    <a:pt x="4292384" y="1909508"/>
                  </a:lnTo>
                  <a:lnTo>
                    <a:pt x="4996408" y="1701279"/>
                  </a:lnTo>
                  <a:lnTo>
                    <a:pt x="5004943" y="1500898"/>
                  </a:lnTo>
                  <a:close/>
                </a:path>
                <a:path w="7599680" h="2707640">
                  <a:moveTo>
                    <a:pt x="6698856" y="204317"/>
                  </a:moveTo>
                  <a:lnTo>
                    <a:pt x="6694589" y="0"/>
                  </a:lnTo>
                  <a:lnTo>
                    <a:pt x="5030546" y="432206"/>
                  </a:lnTo>
                  <a:lnTo>
                    <a:pt x="5086007" y="667943"/>
                  </a:lnTo>
                  <a:lnTo>
                    <a:pt x="6698856" y="204317"/>
                  </a:lnTo>
                  <a:close/>
                </a:path>
                <a:path w="7599680" h="2707640">
                  <a:moveTo>
                    <a:pt x="6779920" y="1744497"/>
                  </a:moveTo>
                  <a:lnTo>
                    <a:pt x="5615089" y="569722"/>
                  </a:lnTo>
                  <a:lnTo>
                    <a:pt x="5307889" y="648296"/>
                  </a:lnTo>
                  <a:lnTo>
                    <a:pt x="6502590" y="1885937"/>
                  </a:lnTo>
                  <a:lnTo>
                    <a:pt x="6779920" y="1744497"/>
                  </a:lnTo>
                  <a:close/>
                </a:path>
                <a:path w="7599680" h="2707640">
                  <a:moveTo>
                    <a:pt x="7599146" y="1005840"/>
                  </a:moveTo>
                  <a:lnTo>
                    <a:pt x="7569276" y="836891"/>
                  </a:lnTo>
                  <a:lnTo>
                    <a:pt x="6839661" y="1009764"/>
                  </a:lnTo>
                  <a:lnTo>
                    <a:pt x="6878066" y="1218006"/>
                  </a:lnTo>
                  <a:lnTo>
                    <a:pt x="7599146" y="1005840"/>
                  </a:lnTo>
                  <a:close/>
                </a:path>
              </a:pathLst>
            </a:custGeom>
            <a:solidFill>
              <a:srgbClr val="FF3E3E"/>
            </a:solidFill>
          </p:spPr>
          <p:txBody>
            <a:bodyPr wrap="square" lIns="0" tIns="0" rIns="0" bIns="0" rtlCol="0"/>
            <a:lstStyle/>
            <a:p>
              <a:endParaRPr/>
            </a:p>
          </p:txBody>
        </p:sp>
        <p:sp>
          <p:nvSpPr>
            <p:cNvPr id="15" name="object 15"/>
            <p:cNvSpPr/>
            <p:nvPr/>
          </p:nvSpPr>
          <p:spPr>
            <a:xfrm>
              <a:off x="2093963" y="1929396"/>
              <a:ext cx="8525510" cy="3429000"/>
            </a:xfrm>
            <a:custGeom>
              <a:avLst/>
              <a:gdLst/>
              <a:ahLst/>
              <a:cxnLst/>
              <a:rect l="l" t="t" r="r" b="b"/>
              <a:pathLst>
                <a:path w="8525510" h="3429000">
                  <a:moveTo>
                    <a:pt x="59740" y="1595183"/>
                  </a:moveTo>
                  <a:lnTo>
                    <a:pt x="0" y="1728774"/>
                  </a:lnTo>
                  <a:lnTo>
                    <a:pt x="51206" y="1716976"/>
                  </a:lnTo>
                  <a:lnTo>
                    <a:pt x="59740" y="1595183"/>
                  </a:lnTo>
                  <a:close/>
                </a:path>
                <a:path w="8525510" h="3429000">
                  <a:moveTo>
                    <a:pt x="1262976" y="349681"/>
                  </a:moveTo>
                  <a:lnTo>
                    <a:pt x="1198968" y="530415"/>
                  </a:lnTo>
                  <a:lnTo>
                    <a:pt x="1250175" y="518629"/>
                  </a:lnTo>
                  <a:lnTo>
                    <a:pt x="1262976" y="349681"/>
                  </a:lnTo>
                  <a:close/>
                </a:path>
                <a:path w="8525510" h="3429000">
                  <a:moveTo>
                    <a:pt x="1297114" y="2679598"/>
                  </a:moveTo>
                  <a:lnTo>
                    <a:pt x="814959" y="2781757"/>
                  </a:lnTo>
                  <a:lnTo>
                    <a:pt x="1126439" y="2125599"/>
                  </a:lnTo>
                  <a:lnTo>
                    <a:pt x="567486" y="2766034"/>
                  </a:lnTo>
                  <a:lnTo>
                    <a:pt x="832027" y="2828899"/>
                  </a:lnTo>
                  <a:lnTo>
                    <a:pt x="1297114" y="2679598"/>
                  </a:lnTo>
                  <a:close/>
                </a:path>
                <a:path w="8525510" h="3429000">
                  <a:moveTo>
                    <a:pt x="2069401" y="711149"/>
                  </a:moveTo>
                  <a:lnTo>
                    <a:pt x="1984057" y="691502"/>
                  </a:lnTo>
                  <a:lnTo>
                    <a:pt x="1608582" y="1359433"/>
                  </a:lnTo>
                  <a:lnTo>
                    <a:pt x="1710982" y="1379080"/>
                  </a:lnTo>
                  <a:lnTo>
                    <a:pt x="2069401" y="711149"/>
                  </a:lnTo>
                  <a:close/>
                </a:path>
                <a:path w="8525510" h="3429000">
                  <a:moveTo>
                    <a:pt x="3357969" y="1194422"/>
                  </a:moveTo>
                  <a:lnTo>
                    <a:pt x="3089160" y="1104049"/>
                  </a:lnTo>
                  <a:lnTo>
                    <a:pt x="3050768" y="946899"/>
                  </a:lnTo>
                  <a:lnTo>
                    <a:pt x="3037954" y="1147267"/>
                  </a:lnTo>
                  <a:lnTo>
                    <a:pt x="3357969" y="1194422"/>
                  </a:lnTo>
                  <a:close/>
                </a:path>
                <a:path w="8525510" h="3429000">
                  <a:moveTo>
                    <a:pt x="4663605" y="1422298"/>
                  </a:moveTo>
                  <a:lnTo>
                    <a:pt x="3592639" y="1646262"/>
                  </a:lnTo>
                  <a:lnTo>
                    <a:pt x="3665182" y="1658048"/>
                  </a:lnTo>
                  <a:lnTo>
                    <a:pt x="4185729" y="1555889"/>
                  </a:lnTo>
                  <a:lnTo>
                    <a:pt x="4518533" y="1815211"/>
                  </a:lnTo>
                  <a:lnTo>
                    <a:pt x="4360672" y="1551965"/>
                  </a:lnTo>
                  <a:lnTo>
                    <a:pt x="4663605" y="1422298"/>
                  </a:lnTo>
                  <a:close/>
                </a:path>
                <a:path w="8525510" h="3429000">
                  <a:moveTo>
                    <a:pt x="5406021" y="2483142"/>
                  </a:moveTo>
                  <a:lnTo>
                    <a:pt x="5150015" y="2491003"/>
                  </a:lnTo>
                  <a:lnTo>
                    <a:pt x="5111623" y="2274900"/>
                  </a:lnTo>
                  <a:lnTo>
                    <a:pt x="5017744" y="2553868"/>
                  </a:lnTo>
                  <a:lnTo>
                    <a:pt x="4429950" y="2451912"/>
                  </a:lnTo>
                  <a:lnTo>
                    <a:pt x="4433201" y="2443848"/>
                  </a:lnTo>
                  <a:lnTo>
                    <a:pt x="4428274" y="2451633"/>
                  </a:lnTo>
                  <a:lnTo>
                    <a:pt x="4369130" y="2441384"/>
                  </a:lnTo>
                  <a:lnTo>
                    <a:pt x="4369130" y="2545169"/>
                  </a:lnTo>
                  <a:lnTo>
                    <a:pt x="4307586" y="2642514"/>
                  </a:lnTo>
                  <a:lnTo>
                    <a:pt x="4283862" y="2620657"/>
                  </a:lnTo>
                  <a:lnTo>
                    <a:pt x="4298239" y="2531770"/>
                  </a:lnTo>
                  <a:lnTo>
                    <a:pt x="4369130" y="2545169"/>
                  </a:lnTo>
                  <a:lnTo>
                    <a:pt x="4369130" y="2441384"/>
                  </a:lnTo>
                  <a:lnTo>
                    <a:pt x="102412" y="1701266"/>
                  </a:lnTo>
                  <a:lnTo>
                    <a:pt x="422414" y="1799488"/>
                  </a:lnTo>
                  <a:lnTo>
                    <a:pt x="1025017" y="1913356"/>
                  </a:lnTo>
                  <a:lnTo>
                    <a:pt x="1028306" y="2043099"/>
                  </a:lnTo>
                  <a:lnTo>
                    <a:pt x="913104" y="2023452"/>
                  </a:lnTo>
                  <a:lnTo>
                    <a:pt x="1041107" y="2121674"/>
                  </a:lnTo>
                  <a:lnTo>
                    <a:pt x="1403781" y="1999869"/>
                  </a:lnTo>
                  <a:lnTo>
                    <a:pt x="1079500" y="2047024"/>
                  </a:lnTo>
                  <a:lnTo>
                    <a:pt x="1037361" y="1915680"/>
                  </a:lnTo>
                  <a:lnTo>
                    <a:pt x="4267047" y="2525877"/>
                  </a:lnTo>
                  <a:lnTo>
                    <a:pt x="4219854" y="2616733"/>
                  </a:lnTo>
                  <a:lnTo>
                    <a:pt x="4100385" y="2597086"/>
                  </a:lnTo>
                  <a:lnTo>
                    <a:pt x="4260723" y="2716619"/>
                  </a:lnTo>
                  <a:lnTo>
                    <a:pt x="3844379" y="3375037"/>
                  </a:lnTo>
                  <a:lnTo>
                    <a:pt x="4051414" y="3428987"/>
                  </a:lnTo>
                  <a:lnTo>
                    <a:pt x="4089984" y="3428987"/>
                  </a:lnTo>
                  <a:lnTo>
                    <a:pt x="4531334" y="3316097"/>
                  </a:lnTo>
                  <a:lnTo>
                    <a:pt x="4053459" y="3386823"/>
                  </a:lnTo>
                  <a:lnTo>
                    <a:pt x="4390745" y="2549258"/>
                  </a:lnTo>
                  <a:lnTo>
                    <a:pt x="5039080" y="2671737"/>
                  </a:lnTo>
                  <a:lnTo>
                    <a:pt x="5406021" y="2483142"/>
                  </a:lnTo>
                  <a:close/>
                </a:path>
                <a:path w="8525510" h="3429000">
                  <a:moveTo>
                    <a:pt x="5474297" y="2164892"/>
                  </a:moveTo>
                  <a:lnTo>
                    <a:pt x="554685" y="1410512"/>
                  </a:lnTo>
                  <a:lnTo>
                    <a:pt x="576021" y="1445882"/>
                  </a:lnTo>
                  <a:lnTo>
                    <a:pt x="5418823" y="2212035"/>
                  </a:lnTo>
                  <a:lnTo>
                    <a:pt x="5474297" y="2164892"/>
                  </a:lnTo>
                  <a:close/>
                </a:path>
                <a:path w="8525510" h="3429000">
                  <a:moveTo>
                    <a:pt x="5896711" y="2341702"/>
                  </a:moveTo>
                  <a:lnTo>
                    <a:pt x="5572430" y="2361349"/>
                  </a:lnTo>
                  <a:lnTo>
                    <a:pt x="5516969" y="2263114"/>
                  </a:lnTo>
                  <a:lnTo>
                    <a:pt x="5534025" y="2447785"/>
                  </a:lnTo>
                  <a:lnTo>
                    <a:pt x="5896711" y="2341702"/>
                  </a:lnTo>
                  <a:close/>
                </a:path>
                <a:path w="8525510" h="3429000">
                  <a:moveTo>
                    <a:pt x="6272187" y="935101"/>
                  </a:moveTo>
                  <a:lnTo>
                    <a:pt x="1638452" y="275031"/>
                  </a:lnTo>
                  <a:lnTo>
                    <a:pt x="1621383" y="278955"/>
                  </a:lnTo>
                  <a:lnTo>
                    <a:pt x="6212446" y="990117"/>
                  </a:lnTo>
                  <a:lnTo>
                    <a:pt x="6272187" y="935101"/>
                  </a:lnTo>
                  <a:close/>
                </a:path>
                <a:path w="8525510" h="3429000">
                  <a:moveTo>
                    <a:pt x="6562331" y="1705190"/>
                  </a:moveTo>
                  <a:lnTo>
                    <a:pt x="5508434" y="1500886"/>
                  </a:lnTo>
                  <a:lnTo>
                    <a:pt x="5427357" y="1634477"/>
                  </a:lnTo>
                  <a:lnTo>
                    <a:pt x="6562331" y="1705190"/>
                  </a:lnTo>
                  <a:close/>
                </a:path>
                <a:path w="8525510" h="3429000">
                  <a:moveTo>
                    <a:pt x="6741528" y="797585"/>
                  </a:moveTo>
                  <a:lnTo>
                    <a:pt x="2159000" y="157149"/>
                  </a:lnTo>
                  <a:lnTo>
                    <a:pt x="2146198" y="168948"/>
                  </a:lnTo>
                  <a:lnTo>
                    <a:pt x="6694602" y="844740"/>
                  </a:lnTo>
                  <a:lnTo>
                    <a:pt x="6741528" y="797585"/>
                  </a:lnTo>
                  <a:close/>
                </a:path>
                <a:path w="8525510" h="3429000">
                  <a:moveTo>
                    <a:pt x="7159676" y="974394"/>
                  </a:moveTo>
                  <a:lnTo>
                    <a:pt x="6831139" y="1001890"/>
                  </a:lnTo>
                  <a:lnTo>
                    <a:pt x="6792735" y="895807"/>
                  </a:lnTo>
                  <a:lnTo>
                    <a:pt x="6797002" y="1080477"/>
                  </a:lnTo>
                  <a:lnTo>
                    <a:pt x="7159676" y="974394"/>
                  </a:lnTo>
                  <a:close/>
                </a:path>
                <a:path w="8525510" h="3429000">
                  <a:moveTo>
                    <a:pt x="7181012" y="671855"/>
                  </a:moveTo>
                  <a:lnTo>
                    <a:pt x="2572880" y="74650"/>
                  </a:lnTo>
                  <a:lnTo>
                    <a:pt x="2551544" y="82499"/>
                  </a:lnTo>
                  <a:lnTo>
                    <a:pt x="7125551" y="707224"/>
                  </a:lnTo>
                  <a:lnTo>
                    <a:pt x="7181012" y="671855"/>
                  </a:lnTo>
                  <a:close/>
                </a:path>
                <a:path w="8525510" h="3429000">
                  <a:moveTo>
                    <a:pt x="7586358" y="856526"/>
                  </a:moveTo>
                  <a:lnTo>
                    <a:pt x="7270623" y="868311"/>
                  </a:lnTo>
                  <a:lnTo>
                    <a:pt x="7223684" y="758291"/>
                  </a:lnTo>
                  <a:lnTo>
                    <a:pt x="7223684" y="962609"/>
                  </a:lnTo>
                  <a:lnTo>
                    <a:pt x="7586358" y="856526"/>
                  </a:lnTo>
                  <a:close/>
                </a:path>
                <a:path w="8525510" h="3429000">
                  <a:moveTo>
                    <a:pt x="7641831" y="522554"/>
                  </a:moveTo>
                  <a:lnTo>
                    <a:pt x="2986760" y="0"/>
                  </a:lnTo>
                  <a:lnTo>
                    <a:pt x="2965424" y="3924"/>
                  </a:lnTo>
                  <a:lnTo>
                    <a:pt x="7552220" y="601141"/>
                  </a:lnTo>
                  <a:lnTo>
                    <a:pt x="7641831" y="522554"/>
                  </a:lnTo>
                  <a:close/>
                </a:path>
                <a:path w="8525510" h="3429000">
                  <a:moveTo>
                    <a:pt x="8072768" y="1504810"/>
                  </a:moveTo>
                  <a:lnTo>
                    <a:pt x="6673316" y="1276946"/>
                  </a:lnTo>
                  <a:lnTo>
                    <a:pt x="6548171" y="1150226"/>
                  </a:lnTo>
                  <a:lnTo>
                    <a:pt x="6664731" y="1104049"/>
                  </a:lnTo>
                  <a:lnTo>
                    <a:pt x="6348997" y="1143342"/>
                  </a:lnTo>
                  <a:lnTo>
                    <a:pt x="6310592" y="1041184"/>
                  </a:lnTo>
                  <a:lnTo>
                    <a:pt x="6299314" y="1224635"/>
                  </a:lnTo>
                  <a:lnTo>
                    <a:pt x="5943638" y="1272997"/>
                  </a:lnTo>
                  <a:lnTo>
                    <a:pt x="5905246" y="1052969"/>
                  </a:lnTo>
                  <a:lnTo>
                    <a:pt x="5896711" y="1253350"/>
                  </a:lnTo>
                  <a:lnTo>
                    <a:pt x="1237373" y="522554"/>
                  </a:lnTo>
                  <a:lnTo>
                    <a:pt x="1198968" y="530415"/>
                  </a:lnTo>
                  <a:lnTo>
                    <a:pt x="3141154" y="886155"/>
                  </a:lnTo>
                  <a:lnTo>
                    <a:pt x="3592347" y="1370279"/>
                  </a:lnTo>
                  <a:lnTo>
                    <a:pt x="3127565" y="1473377"/>
                  </a:lnTo>
                  <a:lnTo>
                    <a:pt x="2935554" y="1540167"/>
                  </a:lnTo>
                  <a:lnTo>
                    <a:pt x="4152836" y="1296022"/>
                  </a:lnTo>
                  <a:lnTo>
                    <a:pt x="4992154" y="1445882"/>
                  </a:lnTo>
                  <a:lnTo>
                    <a:pt x="4992154" y="1383017"/>
                  </a:lnTo>
                  <a:lnTo>
                    <a:pt x="4201884" y="1286179"/>
                  </a:lnTo>
                  <a:lnTo>
                    <a:pt x="4228389" y="1280858"/>
                  </a:lnTo>
                  <a:lnTo>
                    <a:pt x="4066260" y="1265148"/>
                  </a:lnTo>
                  <a:lnTo>
                    <a:pt x="4053459" y="1267993"/>
                  </a:lnTo>
                  <a:lnTo>
                    <a:pt x="3869982" y="1245501"/>
                  </a:lnTo>
                  <a:lnTo>
                    <a:pt x="4027792" y="1273683"/>
                  </a:lnTo>
                  <a:lnTo>
                    <a:pt x="3631590" y="1361579"/>
                  </a:lnTo>
                  <a:lnTo>
                    <a:pt x="3191903" y="895451"/>
                  </a:lnTo>
                  <a:lnTo>
                    <a:pt x="5167046" y="1257211"/>
                  </a:lnTo>
                  <a:lnTo>
                    <a:pt x="4808766" y="1874481"/>
                  </a:lnTo>
                  <a:lnTo>
                    <a:pt x="981367" y="1316215"/>
                  </a:lnTo>
                  <a:lnTo>
                    <a:pt x="921626" y="1328000"/>
                  </a:lnTo>
                  <a:lnTo>
                    <a:pt x="5879643" y="2094166"/>
                  </a:lnTo>
                  <a:lnTo>
                    <a:pt x="5883910" y="2031301"/>
                  </a:lnTo>
                  <a:lnTo>
                    <a:pt x="4909464" y="1889175"/>
                  </a:lnTo>
                  <a:lnTo>
                    <a:pt x="5251869" y="1272743"/>
                  </a:lnTo>
                  <a:lnTo>
                    <a:pt x="5875375" y="1386941"/>
                  </a:lnTo>
                  <a:lnTo>
                    <a:pt x="6299009" y="1229410"/>
                  </a:lnTo>
                  <a:lnTo>
                    <a:pt x="6297790" y="1249426"/>
                  </a:lnTo>
                  <a:lnTo>
                    <a:pt x="6523050" y="1160183"/>
                  </a:lnTo>
                  <a:lnTo>
                    <a:pt x="7641831" y="2416352"/>
                  </a:lnTo>
                  <a:lnTo>
                    <a:pt x="7377290" y="2506713"/>
                  </a:lnTo>
                  <a:lnTo>
                    <a:pt x="7786891" y="2404567"/>
                  </a:lnTo>
                  <a:lnTo>
                    <a:pt x="7130351" y="1739747"/>
                  </a:lnTo>
                  <a:lnTo>
                    <a:pt x="7744231" y="1882000"/>
                  </a:lnTo>
                  <a:lnTo>
                    <a:pt x="8021574" y="1791639"/>
                  </a:lnTo>
                  <a:lnTo>
                    <a:pt x="7752766" y="1807349"/>
                  </a:lnTo>
                  <a:lnTo>
                    <a:pt x="7714361" y="1599107"/>
                  </a:lnTo>
                  <a:lnTo>
                    <a:pt x="7705826" y="1791639"/>
                  </a:lnTo>
                  <a:lnTo>
                    <a:pt x="7125881" y="1735226"/>
                  </a:lnTo>
                  <a:lnTo>
                    <a:pt x="6708178" y="1312252"/>
                  </a:lnTo>
                  <a:lnTo>
                    <a:pt x="8008772" y="1540167"/>
                  </a:lnTo>
                  <a:lnTo>
                    <a:pt x="8072768" y="1504810"/>
                  </a:lnTo>
                  <a:close/>
                </a:path>
                <a:path w="8525510" h="3429000">
                  <a:moveTo>
                    <a:pt x="8443976" y="1689481"/>
                  </a:moveTo>
                  <a:lnTo>
                    <a:pt x="8132508" y="1693405"/>
                  </a:lnTo>
                  <a:lnTo>
                    <a:pt x="8102638" y="1587322"/>
                  </a:lnTo>
                  <a:lnTo>
                    <a:pt x="8098371" y="1791639"/>
                  </a:lnTo>
                  <a:lnTo>
                    <a:pt x="8443976" y="1689481"/>
                  </a:lnTo>
                  <a:close/>
                </a:path>
                <a:path w="8525510" h="3429000">
                  <a:moveTo>
                    <a:pt x="8525053" y="1359446"/>
                  </a:moveTo>
                  <a:lnTo>
                    <a:pt x="6698869" y="1159065"/>
                  </a:lnTo>
                  <a:lnTo>
                    <a:pt x="6668998" y="1166914"/>
                  </a:lnTo>
                  <a:lnTo>
                    <a:pt x="8448243" y="1430159"/>
                  </a:lnTo>
                  <a:lnTo>
                    <a:pt x="8525053" y="1359446"/>
                  </a:lnTo>
                  <a:close/>
                </a:path>
              </a:pathLst>
            </a:custGeom>
            <a:solidFill>
              <a:srgbClr val="000000"/>
            </a:solidFill>
          </p:spPr>
          <p:txBody>
            <a:bodyPr wrap="square" lIns="0" tIns="0" rIns="0" bIns="0" rtlCol="0"/>
            <a:lstStyle/>
            <a:p>
              <a:endParaRPr dirty="0"/>
            </a:p>
          </p:txBody>
        </p:sp>
        <p:sp>
          <p:nvSpPr>
            <p:cNvPr id="16" name="object 16"/>
            <p:cNvSpPr/>
            <p:nvPr/>
          </p:nvSpPr>
          <p:spPr>
            <a:xfrm>
              <a:off x="8272286" y="3206320"/>
              <a:ext cx="1199515" cy="1229995"/>
            </a:xfrm>
            <a:custGeom>
              <a:avLst/>
              <a:gdLst/>
              <a:ahLst/>
              <a:cxnLst/>
              <a:rect l="l" t="t" r="r" b="b"/>
              <a:pathLst>
                <a:path w="1199515" h="1229995">
                  <a:moveTo>
                    <a:pt x="4266" y="0"/>
                  </a:moveTo>
                  <a:lnTo>
                    <a:pt x="0" y="39290"/>
                  </a:lnTo>
                  <a:lnTo>
                    <a:pt x="1015495" y="1190497"/>
                  </a:lnTo>
                  <a:lnTo>
                    <a:pt x="1198967" y="1229788"/>
                  </a:lnTo>
                  <a:lnTo>
                    <a:pt x="4266" y="0"/>
                  </a:lnTo>
                  <a:close/>
                </a:path>
              </a:pathLst>
            </a:custGeom>
            <a:solidFill>
              <a:srgbClr val="FF7E7E"/>
            </a:solidFill>
          </p:spPr>
          <p:txBody>
            <a:bodyPr wrap="square" lIns="0" tIns="0" rIns="0" bIns="0" rtlCol="0"/>
            <a:lstStyle/>
            <a:p>
              <a:endParaRPr/>
            </a:p>
          </p:txBody>
        </p:sp>
        <p:sp>
          <p:nvSpPr>
            <p:cNvPr id="17" name="object 17"/>
            <p:cNvSpPr/>
            <p:nvPr/>
          </p:nvSpPr>
          <p:spPr>
            <a:xfrm>
              <a:off x="6983717" y="3666020"/>
              <a:ext cx="3238500" cy="955040"/>
            </a:xfrm>
            <a:custGeom>
              <a:avLst/>
              <a:gdLst/>
              <a:ahLst/>
              <a:cxnLst/>
              <a:rect l="l" t="t" r="r" b="b"/>
              <a:pathLst>
                <a:path w="3238500" h="955039">
                  <a:moveTo>
                    <a:pt x="1732305" y="113944"/>
                  </a:moveTo>
                  <a:lnTo>
                    <a:pt x="1058151" y="227888"/>
                  </a:lnTo>
                  <a:lnTo>
                    <a:pt x="989888" y="357543"/>
                  </a:lnTo>
                  <a:lnTo>
                    <a:pt x="1732305" y="113944"/>
                  </a:lnTo>
                  <a:close/>
                </a:path>
                <a:path w="3238500" h="955039">
                  <a:moveTo>
                    <a:pt x="2026716" y="412559"/>
                  </a:moveTo>
                  <a:lnTo>
                    <a:pt x="1941385" y="349694"/>
                  </a:lnTo>
                  <a:lnTo>
                    <a:pt x="1033437" y="592251"/>
                  </a:lnTo>
                  <a:lnTo>
                    <a:pt x="1062418" y="577570"/>
                  </a:lnTo>
                  <a:lnTo>
                    <a:pt x="989888" y="357543"/>
                  </a:lnTo>
                  <a:lnTo>
                    <a:pt x="977747" y="607136"/>
                  </a:lnTo>
                  <a:lnTo>
                    <a:pt x="0" y="868324"/>
                  </a:lnTo>
                  <a:lnTo>
                    <a:pt x="89598" y="954760"/>
                  </a:lnTo>
                  <a:lnTo>
                    <a:pt x="2026716" y="412559"/>
                  </a:lnTo>
                  <a:close/>
                </a:path>
                <a:path w="3238500" h="955039">
                  <a:moveTo>
                    <a:pt x="3238487" y="0"/>
                  </a:moveTo>
                  <a:lnTo>
                    <a:pt x="3131820" y="70726"/>
                  </a:lnTo>
                  <a:lnTo>
                    <a:pt x="2508859" y="255397"/>
                  </a:lnTo>
                  <a:lnTo>
                    <a:pt x="2530195" y="275031"/>
                  </a:lnTo>
                  <a:lnTo>
                    <a:pt x="3183013" y="106083"/>
                  </a:lnTo>
                  <a:lnTo>
                    <a:pt x="3238487" y="0"/>
                  </a:lnTo>
                  <a:close/>
                </a:path>
              </a:pathLst>
            </a:custGeom>
            <a:solidFill>
              <a:srgbClr val="000000"/>
            </a:solidFill>
          </p:spPr>
          <p:txBody>
            <a:bodyPr wrap="square" lIns="0" tIns="0" rIns="0" bIns="0" rtlCol="0"/>
            <a:lstStyle/>
            <a:p>
              <a:endParaRPr/>
            </a:p>
          </p:txBody>
        </p:sp>
        <p:sp>
          <p:nvSpPr>
            <p:cNvPr id="18" name="object 18"/>
            <p:cNvSpPr/>
            <p:nvPr/>
          </p:nvSpPr>
          <p:spPr>
            <a:xfrm>
              <a:off x="0" y="128015"/>
              <a:ext cx="12192000" cy="1015365"/>
            </a:xfrm>
            <a:custGeom>
              <a:avLst/>
              <a:gdLst/>
              <a:ahLst/>
              <a:cxnLst/>
              <a:rect l="l" t="t" r="r" b="b"/>
              <a:pathLst>
                <a:path w="12192000" h="1015365">
                  <a:moveTo>
                    <a:pt x="12192000" y="0"/>
                  </a:moveTo>
                  <a:lnTo>
                    <a:pt x="0" y="0"/>
                  </a:lnTo>
                  <a:lnTo>
                    <a:pt x="0" y="1014983"/>
                  </a:lnTo>
                  <a:lnTo>
                    <a:pt x="12192000" y="1014983"/>
                  </a:lnTo>
                  <a:lnTo>
                    <a:pt x="12192000" y="0"/>
                  </a:lnTo>
                  <a:close/>
                </a:path>
              </a:pathLst>
            </a:custGeom>
            <a:solidFill>
              <a:srgbClr val="CCEBFF"/>
            </a:solidFill>
          </p:spPr>
          <p:txBody>
            <a:bodyPr wrap="square" lIns="0" tIns="0" rIns="0" bIns="0" rtlCol="0"/>
            <a:lstStyle/>
            <a:p>
              <a:endParaRPr/>
            </a:p>
          </p:txBody>
        </p:sp>
        <p:pic>
          <p:nvPicPr>
            <p:cNvPr id="19" name="object 19"/>
            <p:cNvPicPr/>
            <p:nvPr/>
          </p:nvPicPr>
          <p:blipFill>
            <a:blip r:embed="rId5" cstate="print"/>
            <a:stretch>
              <a:fillRect/>
            </a:stretch>
          </p:blipFill>
          <p:spPr>
            <a:xfrm>
              <a:off x="941832" y="120395"/>
              <a:ext cx="7904987" cy="1350263"/>
            </a:xfrm>
            <a:prstGeom prst="rect">
              <a:avLst/>
            </a:prstGeom>
          </p:spPr>
        </p:pic>
        <p:pic>
          <p:nvPicPr>
            <p:cNvPr id="20" name="object 20"/>
            <p:cNvPicPr/>
            <p:nvPr/>
          </p:nvPicPr>
          <p:blipFill>
            <a:blip r:embed="rId6" cstate="print"/>
            <a:stretch>
              <a:fillRect/>
            </a:stretch>
          </p:blipFill>
          <p:spPr>
            <a:xfrm>
              <a:off x="8298179" y="120395"/>
              <a:ext cx="2996183" cy="1350263"/>
            </a:xfrm>
            <a:prstGeom prst="rect">
              <a:avLst/>
            </a:prstGeom>
          </p:spPr>
        </p:pic>
      </p:grpSp>
      <p:sp>
        <p:nvSpPr>
          <p:cNvPr id="21" name="object 21"/>
          <p:cNvSpPr txBox="1">
            <a:spLocks noGrp="1"/>
          </p:cNvSpPr>
          <p:nvPr>
            <p:ph type="title"/>
          </p:nvPr>
        </p:nvSpPr>
        <p:spPr>
          <a:xfrm>
            <a:off x="1307719" y="263989"/>
            <a:ext cx="9575800" cy="756920"/>
          </a:xfrm>
          <a:prstGeom prst="rect">
            <a:avLst/>
          </a:prstGeom>
        </p:spPr>
        <p:txBody>
          <a:bodyPr vert="horz" wrap="square" lIns="0" tIns="12700" rIns="0" bIns="0" rtlCol="0">
            <a:spAutoFit/>
          </a:bodyPr>
          <a:lstStyle/>
          <a:p>
            <a:pPr marL="12700">
              <a:lnSpc>
                <a:spcPct val="100000"/>
              </a:lnSpc>
              <a:spcBef>
                <a:spcPts val="100"/>
              </a:spcBef>
            </a:pPr>
            <a:r>
              <a:rPr sz="4800" dirty="0"/>
              <a:t>AROUND</a:t>
            </a:r>
            <a:r>
              <a:rPr sz="4800" spc="-20" dirty="0"/>
              <a:t> </a:t>
            </a:r>
            <a:r>
              <a:rPr sz="4800" dirty="0"/>
              <a:t>THE</a:t>
            </a:r>
            <a:r>
              <a:rPr sz="4800" spc="-50" dirty="0"/>
              <a:t> </a:t>
            </a:r>
            <a:r>
              <a:rPr sz="4800" dirty="0"/>
              <a:t>PICNIC</a:t>
            </a:r>
            <a:r>
              <a:rPr sz="4800" spc="350" dirty="0"/>
              <a:t> </a:t>
            </a:r>
            <a:r>
              <a:rPr sz="4800" spc="-55" dirty="0"/>
              <a:t>TABLE</a:t>
            </a:r>
            <a:endParaRPr sz="4800"/>
          </a:p>
        </p:txBody>
      </p:sp>
      <p:grpSp>
        <p:nvGrpSpPr>
          <p:cNvPr id="22" name="object 22"/>
          <p:cNvGrpSpPr/>
          <p:nvPr/>
        </p:nvGrpSpPr>
        <p:grpSpPr>
          <a:xfrm>
            <a:off x="4876800" y="1024127"/>
            <a:ext cx="3194685" cy="1610995"/>
            <a:chOff x="4876800" y="1024127"/>
            <a:chExt cx="3194685" cy="1610995"/>
          </a:xfrm>
        </p:grpSpPr>
        <p:pic>
          <p:nvPicPr>
            <p:cNvPr id="23" name="object 23"/>
            <p:cNvPicPr/>
            <p:nvPr/>
          </p:nvPicPr>
          <p:blipFill>
            <a:blip r:embed="rId7" cstate="print"/>
            <a:stretch>
              <a:fillRect/>
            </a:stretch>
          </p:blipFill>
          <p:spPr>
            <a:xfrm>
              <a:off x="4876800" y="1024127"/>
              <a:ext cx="3194291" cy="1610867"/>
            </a:xfrm>
            <a:prstGeom prst="rect">
              <a:avLst/>
            </a:prstGeom>
          </p:spPr>
        </p:pic>
        <p:pic>
          <p:nvPicPr>
            <p:cNvPr id="24" name="object 24"/>
            <p:cNvPicPr/>
            <p:nvPr/>
          </p:nvPicPr>
          <p:blipFill>
            <a:blip r:embed="rId8" cstate="print"/>
            <a:stretch>
              <a:fillRect/>
            </a:stretch>
          </p:blipFill>
          <p:spPr>
            <a:xfrm>
              <a:off x="5900927" y="1272540"/>
              <a:ext cx="1130807" cy="569975"/>
            </a:xfrm>
            <a:prstGeom prst="rect">
              <a:avLst/>
            </a:prstGeom>
          </p:spPr>
        </p:pic>
        <p:pic>
          <p:nvPicPr>
            <p:cNvPr id="25" name="object 25"/>
            <p:cNvPicPr/>
            <p:nvPr/>
          </p:nvPicPr>
          <p:blipFill>
            <a:blip r:embed="rId9" cstate="print"/>
            <a:stretch>
              <a:fillRect/>
            </a:stretch>
          </p:blipFill>
          <p:spPr>
            <a:xfrm>
              <a:off x="6063995" y="1567343"/>
              <a:ext cx="804672" cy="569976"/>
            </a:xfrm>
            <a:prstGeom prst="rect">
              <a:avLst/>
            </a:prstGeom>
          </p:spPr>
        </p:pic>
      </p:grpSp>
      <p:sp>
        <p:nvSpPr>
          <p:cNvPr id="26" name="object 26"/>
          <p:cNvSpPr txBox="1"/>
          <p:nvPr/>
        </p:nvSpPr>
        <p:spPr>
          <a:xfrm>
            <a:off x="5586323" y="1334655"/>
            <a:ext cx="1704339" cy="936795"/>
          </a:xfrm>
          <a:prstGeom prst="rect">
            <a:avLst/>
          </a:prstGeom>
        </p:spPr>
        <p:txBody>
          <a:bodyPr vert="horz" wrap="square" lIns="0" tIns="13335" rIns="0" bIns="0" rtlCol="0">
            <a:spAutoFit/>
          </a:bodyPr>
          <a:lstStyle/>
          <a:p>
            <a:pPr marL="455295" marR="447675" algn="ctr">
              <a:lnSpc>
                <a:spcPct val="100000"/>
              </a:lnSpc>
              <a:spcBef>
                <a:spcPts val="105"/>
              </a:spcBef>
            </a:pPr>
            <a:r>
              <a:rPr sz="2000" b="1" spc="-10" dirty="0">
                <a:solidFill>
                  <a:srgbClr val="C00000"/>
                </a:solidFill>
                <a:latin typeface="Arial Narrow"/>
                <a:cs typeface="Arial Narrow"/>
              </a:rPr>
              <a:t>Finance </a:t>
            </a:r>
            <a:r>
              <a:rPr sz="2000" b="1" spc="-20" dirty="0">
                <a:solidFill>
                  <a:srgbClr val="C00000"/>
                </a:solidFill>
                <a:latin typeface="Arial Narrow"/>
                <a:cs typeface="Arial Narrow"/>
              </a:rPr>
              <a:t>20</a:t>
            </a:r>
            <a:r>
              <a:rPr lang="en-US" sz="2000" b="1" spc="-20" dirty="0">
                <a:solidFill>
                  <a:srgbClr val="C00000"/>
                </a:solidFill>
                <a:latin typeface="Arial Narrow"/>
                <a:cs typeface="Arial Narrow"/>
              </a:rPr>
              <a:t>23</a:t>
            </a:r>
            <a:endParaRPr sz="2000" dirty="0">
              <a:latin typeface="Arial Narrow"/>
              <a:cs typeface="Arial Narrow"/>
            </a:endParaRPr>
          </a:p>
          <a:p>
            <a:pPr marL="12065" marR="5080" algn="ctr">
              <a:lnSpc>
                <a:spcPct val="100000"/>
              </a:lnSpc>
            </a:pPr>
            <a:endParaRPr sz="2000" dirty="0">
              <a:latin typeface="Arial Narrow"/>
              <a:cs typeface="Arial Narrow"/>
            </a:endParaRPr>
          </a:p>
        </p:txBody>
      </p:sp>
      <p:sp>
        <p:nvSpPr>
          <p:cNvPr id="27" name="object 27"/>
          <p:cNvSpPr/>
          <p:nvPr/>
        </p:nvSpPr>
        <p:spPr>
          <a:xfrm>
            <a:off x="5158740" y="2514600"/>
            <a:ext cx="1828800" cy="1828800"/>
          </a:xfrm>
          <a:custGeom>
            <a:avLst/>
            <a:gdLst/>
            <a:ahLst/>
            <a:cxnLst/>
            <a:rect l="l" t="t" r="r" b="b"/>
            <a:pathLst>
              <a:path w="1828800" h="1828800">
                <a:moveTo>
                  <a:pt x="0" y="0"/>
                </a:moveTo>
                <a:lnTo>
                  <a:pt x="1828800" y="1828800"/>
                </a:lnTo>
              </a:path>
            </a:pathLst>
          </a:custGeom>
          <a:ln w="6350">
            <a:solidFill>
              <a:srgbClr val="5B9BD4"/>
            </a:solidFill>
          </a:ln>
        </p:spPr>
        <p:txBody>
          <a:bodyPr wrap="square" lIns="0" tIns="0" rIns="0" bIns="0" rtlCol="0"/>
          <a:lstStyle/>
          <a:p>
            <a:endParaRPr/>
          </a:p>
        </p:txBody>
      </p:sp>
      <p:sp>
        <p:nvSpPr>
          <p:cNvPr id="28" name="Rectangle 27">
            <a:extLst>
              <a:ext uri="{FF2B5EF4-FFF2-40B4-BE49-F238E27FC236}">
                <a16:creationId xmlns:a16="http://schemas.microsoft.com/office/drawing/2014/main" id="{F7959972-CC92-7B38-2007-32AFFC05C7FA}"/>
              </a:ext>
            </a:extLst>
          </p:cNvPr>
          <p:cNvSpPr/>
          <p:nvPr/>
        </p:nvSpPr>
        <p:spPr>
          <a:xfrm>
            <a:off x="3408517" y="5430217"/>
            <a:ext cx="6044146" cy="1015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UNAUDITED</a:t>
            </a:r>
          </a:p>
        </p:txBody>
      </p:sp>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2D7467-C249-D6A2-7310-1257E515E5CF}"/>
              </a:ext>
            </a:extLst>
          </p:cNvPr>
          <p:cNvSpPr/>
          <p:nvPr/>
        </p:nvSpPr>
        <p:spPr>
          <a:xfrm>
            <a:off x="0" y="0"/>
            <a:ext cx="12192000" cy="1015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FINANCES  UNAUDITED</a:t>
            </a:r>
          </a:p>
        </p:txBody>
      </p:sp>
      <p:sp>
        <p:nvSpPr>
          <p:cNvPr id="4" name="TextBox 3">
            <a:extLst>
              <a:ext uri="{FF2B5EF4-FFF2-40B4-BE49-F238E27FC236}">
                <a16:creationId xmlns:a16="http://schemas.microsoft.com/office/drawing/2014/main" id="{4C0F0845-50B2-5B22-33FC-259BE89561F9}"/>
              </a:ext>
            </a:extLst>
          </p:cNvPr>
          <p:cNvSpPr txBox="1"/>
          <p:nvPr/>
        </p:nvSpPr>
        <p:spPr>
          <a:xfrm>
            <a:off x="493853" y="1034867"/>
            <a:ext cx="11204293" cy="5823133"/>
          </a:xfrm>
          <a:prstGeom prst="rect">
            <a:avLst/>
          </a:prstGeom>
          <a:noFill/>
        </p:spPr>
        <p:txBody>
          <a:bodyPr wrap="square">
            <a:spAutoFit/>
          </a:bodyPr>
          <a:lstStyle/>
          <a:p>
            <a:pPr marL="0" marR="0" algn="ctr">
              <a:spcBef>
                <a:spcPts val="0"/>
              </a:spcBef>
              <a:spcAft>
                <a:spcPts val="0"/>
              </a:spcAft>
            </a:pPr>
            <a:r>
              <a:rPr lang="en-CA" sz="2800" b="1" u="sng" dirty="0">
                <a:solidFill>
                  <a:srgbClr val="002060"/>
                </a:solidFill>
                <a:effectLst/>
                <a:latin typeface="Arial" panose="020B0604020202020204" pitchFamily="34" charset="0"/>
                <a:ea typeface="Times New Roman" panose="02020603050405020304" pitchFamily="18" charset="0"/>
              </a:rPr>
              <a:t>Finance and Budget</a:t>
            </a:r>
            <a:r>
              <a:rPr lang="en-CA" sz="2800" b="1" dirty="0">
                <a:solidFill>
                  <a:srgbClr val="002060"/>
                </a:solidFill>
                <a:effectLst/>
                <a:latin typeface="Arial" panose="020B0604020202020204" pitchFamily="34" charset="0"/>
                <a:ea typeface="Times New Roman" panose="02020603050405020304" pitchFamily="18" charset="0"/>
              </a:rPr>
              <a:t>: </a:t>
            </a:r>
            <a:endParaRPr lang="en-US" sz="2800" b="1" dirty="0">
              <a:solidFill>
                <a:srgbClr val="00206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180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2400" b="1" dirty="0">
                <a:effectLst/>
                <a:latin typeface="Arial" panose="020B0604020202020204" pitchFamily="34" charset="0"/>
                <a:ea typeface="Times New Roman" panose="02020603050405020304" pitchFamily="18" charset="0"/>
              </a:rPr>
              <a:t>Although unaudited</a:t>
            </a:r>
            <a:r>
              <a:rPr lang="en-CA" sz="1800" dirty="0">
                <a:effectLst/>
                <a:latin typeface="Arial" panose="020B0604020202020204" pitchFamily="34" charset="0"/>
                <a:ea typeface="Times New Roman" panose="02020603050405020304" pitchFamily="18" charset="0"/>
              </a:rPr>
              <a:t>, </a:t>
            </a:r>
            <a:r>
              <a:rPr lang="en-CA" sz="2400" b="1" dirty="0">
                <a:effectLst/>
                <a:latin typeface="Arial" panose="020B0604020202020204" pitchFamily="34" charset="0"/>
                <a:ea typeface="Times New Roman" panose="02020603050405020304" pitchFamily="18" charset="0"/>
              </a:rPr>
              <a:t>mid-year performance are in:</a:t>
            </a:r>
            <a:endParaRPr lang="en-US" sz="24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105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2000" u="sng" dirty="0">
                <a:solidFill>
                  <a:srgbClr val="C00000"/>
                </a:solidFill>
                <a:effectLst/>
                <a:latin typeface="Arial Black" panose="020B0A04020102020204" pitchFamily="34" charset="0"/>
                <a:ea typeface="Times New Roman" panose="02020603050405020304" pitchFamily="18" charset="0"/>
              </a:rPr>
              <a:t>Contributions - Unaudited</a:t>
            </a:r>
            <a:r>
              <a:rPr lang="en-CA" sz="2000" dirty="0">
                <a:solidFill>
                  <a:srgbClr val="C00000"/>
                </a:solidFill>
                <a:effectLst/>
                <a:latin typeface="Arial Black" panose="020B0A04020102020204" pitchFamily="34" charset="0"/>
                <a:ea typeface="Times New Roman" panose="02020603050405020304" pitchFamily="18" charset="0"/>
              </a:rPr>
              <a:t>:</a:t>
            </a:r>
            <a:endParaRPr lang="en-US" sz="1400" dirty="0">
              <a:solidFill>
                <a:srgbClr val="C00000"/>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CA" sz="900" dirty="0">
                <a:effectLst/>
                <a:latin typeface="Arial Black" panose="020B0A04020102020204" pitchFamily="34" charset="0"/>
                <a:ea typeface="Times New Roman" panose="02020603050405020304" pitchFamily="18" charset="0"/>
              </a:rPr>
              <a:t> </a:t>
            </a:r>
            <a:endParaRPr lang="en-US" sz="1400" dirty="0">
              <a:effectLst/>
              <a:latin typeface="Arial Black" panose="020B0A04020102020204" pitchFamily="34" charset="0"/>
              <a:ea typeface="Times New Roman" panose="02020603050405020304" pitchFamily="18" charset="0"/>
            </a:endParaRPr>
          </a:p>
          <a:p>
            <a:pPr marL="342900" marR="0" lvl="0" indent="-342900">
              <a:lnSpc>
                <a:spcPct val="105000"/>
              </a:lnSpc>
              <a:spcBef>
                <a:spcPts val="0"/>
              </a:spcBef>
              <a:spcAft>
                <a:spcPts val="800"/>
              </a:spcAft>
              <a:buFont typeface="Symbol" panose="05050102010706020507" pitchFamily="18" charset="2"/>
              <a:buChar char=""/>
            </a:pPr>
            <a:r>
              <a:rPr lang="en-US" sz="2000" dirty="0">
                <a:effectLst/>
                <a:latin typeface="Arial Black" panose="020B0A04020102020204" pitchFamily="34" charset="0"/>
                <a:ea typeface="Calibri" panose="020F0502020204030204" pitchFamily="34" charset="0"/>
                <a:cs typeface="Times New Roman" panose="02020603050405020304" pitchFamily="18" charset="0"/>
              </a:rPr>
              <a:t>Year to </a:t>
            </a:r>
            <a:r>
              <a:rPr lang="en-US" sz="2000" dirty="0">
                <a:latin typeface="Arial Black" panose="020B0A04020102020204" pitchFamily="34" charset="0"/>
                <a:ea typeface="Calibri" panose="020F0502020204030204" pitchFamily="34" charset="0"/>
                <a:cs typeface="Times New Roman" panose="02020603050405020304" pitchFamily="18" charset="0"/>
              </a:rPr>
              <a:t>September</a:t>
            </a:r>
            <a:r>
              <a:rPr lang="en-US" sz="2000" dirty="0">
                <a:effectLst/>
                <a:latin typeface="Arial Black" panose="020B0A04020102020204" pitchFamily="34" charset="0"/>
                <a:ea typeface="Calibri" panose="020F0502020204030204" pitchFamily="34" charset="0"/>
                <a:cs typeface="Times New Roman" panose="02020603050405020304" pitchFamily="18" charset="0"/>
              </a:rPr>
              <a:t> 30, 2022 Seventh Tradition Contributions are a little over $7.3 million. </a:t>
            </a:r>
          </a:p>
          <a:p>
            <a:pPr marR="0" lvl="0">
              <a:lnSpc>
                <a:spcPct val="105000"/>
              </a:lnSpc>
              <a:spcBef>
                <a:spcPts val="0"/>
              </a:spcBef>
              <a:spcAft>
                <a:spcPts val="800"/>
              </a:spcAft>
            </a:pPr>
            <a:r>
              <a:rPr lang="en-US" sz="2000" dirty="0">
                <a:effectLst/>
                <a:latin typeface="Arial Black" panose="020B0A04020102020204" pitchFamily="34" charset="0"/>
                <a:ea typeface="Calibri" panose="020F0502020204030204" pitchFamily="34" charset="0"/>
                <a:cs typeface="Times New Roman" panose="02020603050405020304" pitchFamily="18" charset="0"/>
              </a:rPr>
              <a:t>This represents approximately </a:t>
            </a:r>
            <a:r>
              <a:rPr lang="en-US" sz="2000" dirty="0">
                <a:latin typeface="Arial Black" panose="020B0A04020102020204" pitchFamily="34" charset="0"/>
                <a:ea typeface="Calibri" panose="020F0502020204030204" pitchFamily="34" charset="0"/>
                <a:cs typeface="Times New Roman" panose="02020603050405020304" pitchFamily="18" charset="0"/>
              </a:rPr>
              <a:t>67</a:t>
            </a:r>
            <a:r>
              <a:rPr lang="en-US" sz="2000" dirty="0">
                <a:effectLst/>
                <a:latin typeface="Arial Black" panose="020B0A04020102020204" pitchFamily="34" charset="0"/>
                <a:ea typeface="Calibri" panose="020F0502020204030204" pitchFamily="34" charset="0"/>
                <a:cs typeface="Times New Roman" panose="02020603050405020304" pitchFamily="18" charset="0"/>
              </a:rPr>
              <a:t>% of the 2022 budget of $11,000,000 (with </a:t>
            </a:r>
            <a:r>
              <a:rPr lang="en-US" sz="2000" dirty="0">
                <a:latin typeface="Arial Black" panose="020B0A04020102020204" pitchFamily="34" charset="0"/>
                <a:ea typeface="Calibri" panose="020F0502020204030204" pitchFamily="34" charset="0"/>
                <a:cs typeface="Times New Roman" panose="02020603050405020304" pitchFamily="18" charset="0"/>
              </a:rPr>
              <a:t>75</a:t>
            </a:r>
            <a:r>
              <a:rPr lang="en-US" sz="2000" dirty="0">
                <a:effectLst/>
                <a:latin typeface="Arial Black" panose="020B0A04020102020204" pitchFamily="34" charset="0"/>
                <a:ea typeface="Calibri" panose="020F0502020204030204" pitchFamily="34" charset="0"/>
                <a:cs typeface="Times New Roman" panose="02020603050405020304" pitchFamily="18" charset="0"/>
              </a:rPr>
              <a:t>% of the year elapsed).</a:t>
            </a:r>
          </a:p>
          <a:p>
            <a:pPr marR="0" lvl="0">
              <a:lnSpc>
                <a:spcPct val="105000"/>
              </a:lnSpc>
              <a:spcBef>
                <a:spcPts val="0"/>
              </a:spcBef>
              <a:spcAft>
                <a:spcPts val="800"/>
              </a:spcAft>
            </a:pP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2000" u="sng" dirty="0">
                <a:solidFill>
                  <a:srgbClr val="002060"/>
                </a:solidFill>
                <a:effectLst/>
                <a:latin typeface="Arial Black" panose="020B0A04020102020204" pitchFamily="34" charset="0"/>
                <a:ea typeface="Times New Roman" panose="02020603050405020304" pitchFamily="18" charset="0"/>
              </a:rPr>
              <a:t>Literature - Unaudited</a:t>
            </a:r>
            <a:r>
              <a:rPr lang="en-CA" sz="2000" dirty="0">
                <a:solidFill>
                  <a:srgbClr val="002060"/>
                </a:solidFill>
                <a:effectLst/>
                <a:latin typeface="Arial Black" panose="020B0A04020102020204" pitchFamily="34" charset="0"/>
                <a:ea typeface="Times New Roman" panose="02020603050405020304" pitchFamily="18" charset="0"/>
              </a:rPr>
              <a:t>:</a:t>
            </a:r>
            <a:endParaRPr lang="en-US" sz="1400" dirty="0">
              <a:solidFill>
                <a:srgbClr val="002060"/>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CA" sz="900" dirty="0">
                <a:effectLst/>
                <a:latin typeface="Arial Black" panose="020B0A04020102020204" pitchFamily="34" charset="0"/>
                <a:ea typeface="Times New Roman" panose="02020603050405020304" pitchFamily="18" charset="0"/>
              </a:rPr>
              <a:t> </a:t>
            </a:r>
            <a:r>
              <a:rPr lang="en-CA" sz="2000" dirty="0">
                <a:effectLst/>
                <a:latin typeface="Arial Black" panose="020B0A04020102020204" pitchFamily="34" charset="0"/>
                <a:ea typeface="Times New Roman" panose="02020603050405020304" pitchFamily="18" charset="0"/>
              </a:rPr>
              <a:t>September marked the fourth consecutive month of gross literature sales more than $1 million</a:t>
            </a:r>
          </a:p>
          <a:p>
            <a:pPr marL="0" marR="0">
              <a:spcBef>
                <a:spcPts val="0"/>
              </a:spcBef>
              <a:spcAft>
                <a:spcPts val="0"/>
              </a:spcAft>
            </a:pPr>
            <a:r>
              <a:rPr lang="en-CA" sz="2000" dirty="0">
                <a:effectLst/>
                <a:latin typeface="Arial Black" panose="020B0A04020102020204" pitchFamily="34" charset="0"/>
                <a:ea typeface="Times New Roman" panose="02020603050405020304" pitchFamily="18" charset="0"/>
              </a:rPr>
              <a:t> - a milestone which has not been reached in several years. </a:t>
            </a:r>
          </a:p>
          <a:p>
            <a:pPr marL="0" marR="0">
              <a:spcBef>
                <a:spcPts val="0"/>
              </a:spcBef>
              <a:spcAft>
                <a:spcPts val="0"/>
              </a:spcAft>
            </a:pPr>
            <a:r>
              <a:rPr lang="en-CA" sz="2000" dirty="0">
                <a:effectLst/>
                <a:latin typeface="Arial Black" panose="020B0A04020102020204" pitchFamily="34" charset="0"/>
                <a:ea typeface="Times New Roman" panose="02020603050405020304" pitchFamily="18" charset="0"/>
              </a:rPr>
              <a:t>However, supply chain disruptions throughout the worldwide paper and printing industries continue to unfavorably impact the manufacturing cost of A.A.W.S. literature. </a:t>
            </a:r>
            <a:endParaRPr lang="en-US" sz="1400" dirty="0">
              <a:effectLst/>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780974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168E5B-E1E4-ED95-0234-FDC53B7AF543}"/>
              </a:ext>
            </a:extLst>
          </p:cNvPr>
          <p:cNvSpPr/>
          <p:nvPr/>
        </p:nvSpPr>
        <p:spPr>
          <a:xfrm>
            <a:off x="0" y="0"/>
            <a:ext cx="12192000" cy="1015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FINANCES    UNAUDITED</a:t>
            </a:r>
          </a:p>
        </p:txBody>
      </p:sp>
      <p:sp>
        <p:nvSpPr>
          <p:cNvPr id="4" name="TextBox 3">
            <a:extLst>
              <a:ext uri="{FF2B5EF4-FFF2-40B4-BE49-F238E27FC236}">
                <a16:creationId xmlns:a16="http://schemas.microsoft.com/office/drawing/2014/main" id="{A7DFDEC4-983F-4A61-4222-E1B5F67916D3}"/>
              </a:ext>
            </a:extLst>
          </p:cNvPr>
          <p:cNvSpPr txBox="1"/>
          <p:nvPr/>
        </p:nvSpPr>
        <p:spPr>
          <a:xfrm>
            <a:off x="0" y="1383030"/>
            <a:ext cx="12192000" cy="5755422"/>
          </a:xfrm>
          <a:prstGeom prst="rect">
            <a:avLst/>
          </a:prstGeom>
          <a:noFill/>
        </p:spPr>
        <p:txBody>
          <a:bodyPr wrap="square">
            <a:spAutoFit/>
          </a:bodyPr>
          <a:lstStyle/>
          <a:p>
            <a:pPr marL="0" marR="0">
              <a:spcBef>
                <a:spcPts val="0"/>
              </a:spcBef>
              <a:spcAft>
                <a:spcPts val="0"/>
              </a:spcAft>
            </a:pPr>
            <a:r>
              <a:rPr lang="en-CA" sz="2000" b="1" u="sng" dirty="0">
                <a:solidFill>
                  <a:schemeClr val="accent6">
                    <a:lumMod val="50000"/>
                  </a:schemeClr>
                </a:solidFill>
                <a:effectLst/>
                <a:latin typeface="Arial" panose="020B0604020202020204" pitchFamily="34" charset="0"/>
                <a:ea typeface="Times New Roman" panose="02020603050405020304" pitchFamily="18" charset="0"/>
              </a:rPr>
              <a:t>Expense - Unaudited</a:t>
            </a:r>
            <a:r>
              <a:rPr lang="en-CA" sz="2000" b="1" dirty="0">
                <a:solidFill>
                  <a:schemeClr val="accent6">
                    <a:lumMod val="50000"/>
                  </a:schemeClr>
                </a:solidFill>
                <a:effectLst/>
                <a:latin typeface="Arial" panose="020B0604020202020204" pitchFamily="34" charset="0"/>
                <a:ea typeface="Times New Roman" panose="02020603050405020304" pitchFamily="18" charset="0"/>
              </a:rPr>
              <a:t>:</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05000"/>
              </a:lnSpc>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Year to September 30 payroll and benefits expense is $6,890,148, which is 70% of the budget amount with 75% of the year elapsed (so, we are ahead of budget).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80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Total operating expense year to September 30 is $12,638,367 which is 72% of the budget amount with 75% of the year elapsed (a slightly favorable variance).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2000" b="1" u="sng" dirty="0">
                <a:solidFill>
                  <a:srgbClr val="FF0000"/>
                </a:solidFill>
                <a:effectLst/>
                <a:latin typeface="Arial" panose="020B0604020202020204" pitchFamily="34" charset="0"/>
                <a:ea typeface="Times New Roman" panose="02020603050405020304" pitchFamily="18" charset="0"/>
              </a:rPr>
              <a:t>Overall Deficit or Surplus</a:t>
            </a:r>
            <a:r>
              <a:rPr lang="en-CA" sz="2000" b="1" dirty="0">
                <a:solidFill>
                  <a:srgbClr val="FF0000"/>
                </a:solidFill>
                <a:effectLst/>
                <a:latin typeface="Arial" panose="020B0604020202020204" pitchFamily="34" charset="0"/>
                <a:ea typeface="Times New Roman" panose="02020603050405020304" pitchFamily="18" charset="0"/>
              </a:rPr>
              <a:t>:</a:t>
            </a:r>
            <a:endParaRPr lang="en-US" sz="2000" b="1" dirty="0">
              <a:solidFill>
                <a:srgbClr val="FF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05000"/>
              </a:lnSpc>
              <a:spcBef>
                <a:spcPts val="0"/>
              </a:spcBef>
              <a:spcAft>
                <a:spcPts val="80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Our overall operating deficit year to September 30 is $545,496 compared to a budgeted deficit of $855,032. Given the circumstances, we are ahead of budget.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2000" b="1" u="sng" dirty="0">
                <a:solidFill>
                  <a:srgbClr val="002060"/>
                </a:solidFill>
                <a:effectLst/>
                <a:latin typeface="Arial" panose="020B0604020202020204" pitchFamily="34" charset="0"/>
                <a:ea typeface="Times New Roman" panose="02020603050405020304" pitchFamily="18" charset="0"/>
              </a:rPr>
              <a:t>Reserve Fund - Unaudited</a:t>
            </a:r>
            <a:r>
              <a:rPr lang="en-CA" sz="2000" b="1" dirty="0">
                <a:solidFill>
                  <a:srgbClr val="002060"/>
                </a:solidFill>
                <a:effectLst/>
                <a:latin typeface="Arial" panose="020B0604020202020204" pitchFamily="34" charset="0"/>
                <a:ea typeface="Times New Roman" panose="02020603050405020304" pitchFamily="18" charset="0"/>
              </a:rPr>
              <a:t>:</a:t>
            </a:r>
            <a:endParaRPr lang="en-US" sz="2000" b="1" dirty="0">
              <a:solidFill>
                <a:srgbClr val="00206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05000"/>
              </a:lnSpc>
              <a:spcBef>
                <a:spcPts val="0"/>
              </a:spcBef>
              <a:spcAft>
                <a:spcPts val="80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As detailed by Kevin Prior, our non-alcoholic Treasurer of the General Service Board, our Reserve Fund continues to hover at just under 8 months (7.67 to be more specific) and we’ll be developing our forecasted General Service Board, AA World Service Board, and AA Grapevine Board budgets for 2023, respectively.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5539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E4FE88-4B3E-6667-7979-BB431D542CE3}"/>
              </a:ext>
            </a:extLst>
          </p:cNvPr>
          <p:cNvSpPr txBox="1"/>
          <p:nvPr/>
        </p:nvSpPr>
        <p:spPr>
          <a:xfrm>
            <a:off x="274899" y="2073057"/>
            <a:ext cx="6105644" cy="4585871"/>
          </a:xfrm>
          <a:prstGeom prst="rect">
            <a:avLst/>
          </a:prstGeom>
          <a:noFill/>
        </p:spPr>
        <p:txBody>
          <a:bodyPr wrap="square">
            <a:spAutoFit/>
          </a:bodyPr>
          <a:lstStyle/>
          <a:p>
            <a:pPr marL="0" marR="0">
              <a:spcBef>
                <a:spcPts val="0"/>
              </a:spcBef>
              <a:spcAft>
                <a:spcPts val="0"/>
              </a:spcAft>
            </a:pPr>
            <a:r>
              <a:rPr lang="en-CA" sz="3200" b="1" u="sng" dirty="0">
                <a:solidFill>
                  <a:srgbClr val="FF0000"/>
                </a:solidFill>
                <a:effectLst/>
                <a:latin typeface="Arial" panose="020B0604020202020204" pitchFamily="34" charset="0"/>
                <a:ea typeface="Times New Roman" panose="02020603050405020304" pitchFamily="18" charset="0"/>
              </a:rPr>
              <a:t>Office Operations</a:t>
            </a:r>
            <a:r>
              <a:rPr lang="en-CA" sz="3200" b="1" dirty="0">
                <a:solidFill>
                  <a:srgbClr val="FF0000"/>
                </a:solidFill>
                <a:effectLst/>
                <a:latin typeface="Arial" panose="020B0604020202020204" pitchFamily="34" charset="0"/>
                <a:ea typeface="Times New Roman" panose="02020603050405020304" pitchFamily="18" charset="0"/>
              </a:rPr>
              <a:t>:</a:t>
            </a:r>
          </a:p>
          <a:p>
            <a:pPr marL="0" marR="0">
              <a:spcBef>
                <a:spcPts val="0"/>
              </a:spcBef>
              <a:spcAft>
                <a:spcPts val="0"/>
              </a:spcAft>
            </a:pPr>
            <a:endParaRPr lang="en-US" sz="3200" b="1" dirty="0">
              <a:solidFill>
                <a:srgbClr val="FF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1100" dirty="0">
                <a:effectLst/>
                <a:latin typeface="Arial" panose="020B0604020202020204" pitchFamily="34" charset="0"/>
                <a:ea typeface="Times New Roman" panose="02020603050405020304" pitchFamily="18" charset="0"/>
              </a:rPr>
              <a:t> </a:t>
            </a:r>
            <a:r>
              <a:rPr lang="en-CA" sz="2800" b="1" dirty="0">
                <a:effectLst/>
                <a:latin typeface="Arial" panose="020B0604020202020204" pitchFamily="34" charset="0"/>
                <a:ea typeface="Times New Roman" panose="02020603050405020304" pitchFamily="18" charset="0"/>
              </a:rPr>
              <a:t>The Fellowship Connection (FC) training video for Area Registrars is now completed! The video was posted on FC portal in October and a communication to this effect was sent out to Area Registrars. ed in 2023, pending budget approval.</a:t>
            </a:r>
            <a:r>
              <a:rPr lang="en-CA" sz="3200" b="1" dirty="0">
                <a:effectLst/>
                <a:latin typeface="Arial" panose="020B0604020202020204" pitchFamily="34" charset="0"/>
                <a:ea typeface="Times New Roman" panose="02020603050405020304" pitchFamily="18" charset="0"/>
              </a:rPr>
              <a:t> </a:t>
            </a:r>
            <a:endParaRPr lang="en-US" sz="3200" b="1"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29F70E68-370F-CB68-AAB3-A52F56F05F7B}"/>
              </a:ext>
            </a:extLst>
          </p:cNvPr>
          <p:cNvPicPr>
            <a:picLocks noChangeAspect="1"/>
          </p:cNvPicPr>
          <p:nvPr/>
        </p:nvPicPr>
        <p:blipFill>
          <a:blip r:embed="rId2"/>
          <a:stretch>
            <a:fillRect/>
          </a:stretch>
        </p:blipFill>
        <p:spPr>
          <a:xfrm>
            <a:off x="6729828" y="2426544"/>
            <a:ext cx="5258534" cy="3848637"/>
          </a:xfrm>
          <a:prstGeom prst="rect">
            <a:avLst/>
          </a:prstGeom>
        </p:spPr>
      </p:pic>
      <p:pic>
        <p:nvPicPr>
          <p:cNvPr id="7" name="Picture 6">
            <a:extLst>
              <a:ext uri="{FF2B5EF4-FFF2-40B4-BE49-F238E27FC236}">
                <a16:creationId xmlns:a16="http://schemas.microsoft.com/office/drawing/2014/main" id="{559A716C-A85D-4582-F7C1-0B324A7B20C0}"/>
              </a:ext>
            </a:extLst>
          </p:cNvPr>
          <p:cNvPicPr>
            <a:picLocks noChangeAspect="1"/>
          </p:cNvPicPr>
          <p:nvPr/>
        </p:nvPicPr>
        <p:blipFill>
          <a:blip r:embed="rId3"/>
          <a:stretch>
            <a:fillRect/>
          </a:stretch>
        </p:blipFill>
        <p:spPr>
          <a:xfrm>
            <a:off x="2720051" y="0"/>
            <a:ext cx="6639044" cy="1743318"/>
          </a:xfrm>
          <a:prstGeom prst="rect">
            <a:avLst/>
          </a:prstGeom>
        </p:spPr>
      </p:pic>
    </p:spTree>
    <p:extLst>
      <p:ext uri="{BB962C8B-B14F-4D97-AF65-F5344CB8AC3E}">
        <p14:creationId xmlns:p14="http://schemas.microsoft.com/office/powerpoint/2010/main" val="1354766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om with a desk and pictures on the wall&#10;&#10;Description automatically generated with low confidence">
            <a:extLst>
              <a:ext uri="{FF2B5EF4-FFF2-40B4-BE49-F238E27FC236}">
                <a16:creationId xmlns:a16="http://schemas.microsoft.com/office/drawing/2014/main" id="{481C3152-1A6C-BEAA-15C9-3DD983D8F5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4827" y="3037673"/>
            <a:ext cx="5627173" cy="3820327"/>
          </a:xfrm>
          <a:prstGeom prst="rect">
            <a:avLst/>
          </a:prstGeom>
          <a:noFill/>
          <a:effectLst>
            <a:glow rad="63500">
              <a:srgbClr val="70AD47">
                <a:satMod val="175000"/>
                <a:alpha val="40000"/>
              </a:srgbClr>
            </a:glow>
          </a:effectLst>
        </p:spPr>
      </p:pic>
      <p:sp>
        <p:nvSpPr>
          <p:cNvPr id="7" name="TextBox 6">
            <a:extLst>
              <a:ext uri="{FF2B5EF4-FFF2-40B4-BE49-F238E27FC236}">
                <a16:creationId xmlns:a16="http://schemas.microsoft.com/office/drawing/2014/main" id="{E940B706-29D6-2D3B-4036-D4F31E3F256C}"/>
              </a:ext>
            </a:extLst>
          </p:cNvPr>
          <p:cNvSpPr txBox="1"/>
          <p:nvPr/>
        </p:nvSpPr>
        <p:spPr>
          <a:xfrm>
            <a:off x="147386" y="1769401"/>
            <a:ext cx="6093994" cy="4293483"/>
          </a:xfrm>
          <a:prstGeom prst="rect">
            <a:avLst/>
          </a:prstGeom>
          <a:noFill/>
        </p:spPr>
        <p:txBody>
          <a:bodyPr wrap="square">
            <a:spAutoFit/>
          </a:bodyPr>
          <a:lstStyle/>
          <a:p>
            <a:pPr marL="0" marR="0">
              <a:spcBef>
                <a:spcPts val="0"/>
              </a:spcBef>
              <a:spcAft>
                <a:spcPts val="0"/>
              </a:spcAft>
            </a:pPr>
            <a:r>
              <a:rPr lang="en-CA" sz="1800" b="1" u="sng" dirty="0">
                <a:effectLst/>
                <a:latin typeface="Arial" panose="020B0604020202020204" pitchFamily="34" charset="0"/>
                <a:ea typeface="Times New Roman" panose="02020603050405020304" pitchFamily="18" charset="0"/>
              </a:rPr>
              <a:t>Archives Committee</a:t>
            </a:r>
            <a:r>
              <a:rPr lang="en-CA" sz="1800" dirty="0">
                <a:effectLst/>
                <a:latin typeface="Arial" panose="020B0604020202020204" pitchFamily="34" charset="0"/>
                <a:ea typeface="Times New Roman" panose="02020603050405020304" pitchFamily="18" charset="0"/>
              </a:rPr>
              <a:t>: The Committee plans to curate a new digital exhibit on A.A.’s earliest pamphlets from the 1940s. Draft of digital exhibit completed in 2022: then to be translated in 2023 following archives budget approval.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105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1800" u="sng" dirty="0">
                <a:effectLst/>
                <a:latin typeface="Arial" panose="020B0604020202020204" pitchFamily="34" charset="0"/>
                <a:ea typeface="Times New Roman" panose="02020603050405020304" pitchFamily="18" charset="0"/>
              </a:rPr>
              <a:t>Note</a:t>
            </a:r>
            <a:r>
              <a:rPr lang="en-CA" sz="1800" dirty="0">
                <a:effectLst/>
                <a:latin typeface="Arial" panose="020B0604020202020204" pitchFamily="34" charset="0"/>
                <a:ea typeface="Times New Roman" panose="02020603050405020304" pitchFamily="18" charset="0"/>
              </a:rPr>
              <a:t>: Archives projects are typically long-term, sometimes spanning years through completion. Please keep in mind that factors such as the inordinate number of research queries, and assisting onsite visitors or researchers impact our projected goals.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105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1800" dirty="0">
                <a:effectLst/>
                <a:latin typeface="Arial" panose="020B0604020202020204" pitchFamily="34" charset="0"/>
                <a:ea typeface="Times New Roman" panose="02020603050405020304" pitchFamily="18" charset="0"/>
              </a:rPr>
              <a:t>For those who plan to visit our GSO, a new exhibit commemorating the history of International Conference of Young People in A.A. (ICYPAA) was installed in September. If you travel with a group, please contact the Office ahead of time.</a:t>
            </a:r>
            <a:endParaRPr lang="en-US" sz="12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E9BC330D-8241-DF50-4C9D-9F5EB7810C31}"/>
              </a:ext>
            </a:extLst>
          </p:cNvPr>
          <p:cNvSpPr txBox="1"/>
          <p:nvPr/>
        </p:nvSpPr>
        <p:spPr>
          <a:xfrm>
            <a:off x="0" y="0"/>
            <a:ext cx="12193886" cy="646331"/>
          </a:xfrm>
          <a:prstGeom prst="rect">
            <a:avLst/>
          </a:prstGeom>
          <a:solidFill>
            <a:srgbClr val="002060"/>
          </a:solidFill>
          <a:ln w="76200">
            <a:solidFill>
              <a:srgbClr val="FFFF00"/>
            </a:solidFill>
          </a:ln>
        </p:spPr>
        <p:txBody>
          <a:bodyPr wrap="square" rtlCol="0">
            <a:spAutoFit/>
          </a:bodyPr>
          <a:lstStyle/>
          <a:p>
            <a:pPr algn="ctr"/>
            <a:r>
              <a:rPr lang="en-CA" sz="3600" b="1" u="sng" dirty="0">
                <a:solidFill>
                  <a:schemeClr val="bg1">
                    <a:lumMod val="95000"/>
                  </a:schemeClr>
                </a:solidFill>
                <a:effectLst/>
                <a:latin typeface="Arial" panose="020B0604020202020204" pitchFamily="34" charset="0"/>
              </a:rPr>
              <a:t>ARCHIVES COMMITTEE</a:t>
            </a:r>
            <a:endParaRPr lang="en-US" sz="3600" b="1" dirty="0">
              <a:solidFill>
                <a:schemeClr val="bg1">
                  <a:lumMod val="95000"/>
                </a:schemeClr>
              </a:solidFill>
              <a:effectLst/>
              <a:latin typeface="Arial Black" panose="020B0A04020102020204" pitchFamily="34" charset="0"/>
            </a:endParaRPr>
          </a:p>
        </p:txBody>
      </p:sp>
    </p:spTree>
    <p:extLst>
      <p:ext uri="{BB962C8B-B14F-4D97-AF65-F5344CB8AC3E}">
        <p14:creationId xmlns:p14="http://schemas.microsoft.com/office/powerpoint/2010/main" val="3851862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CD5B84-2EE1-1597-A99F-906946BF1C91}"/>
              </a:ext>
            </a:extLst>
          </p:cNvPr>
          <p:cNvSpPr txBox="1"/>
          <p:nvPr/>
        </p:nvSpPr>
        <p:spPr>
          <a:xfrm>
            <a:off x="0" y="1254764"/>
            <a:ext cx="12192000" cy="4747453"/>
          </a:xfrm>
          <a:prstGeom prst="rect">
            <a:avLst/>
          </a:prstGeom>
          <a:noFill/>
        </p:spPr>
        <p:txBody>
          <a:bodyPr wrap="square">
            <a:spAutoFit/>
          </a:bodyPr>
          <a:lstStyle/>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105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2000" b="1" i="1" u="sng" dirty="0">
                <a:effectLst/>
                <a:latin typeface="Arial" panose="020B0604020202020204" pitchFamily="34" charset="0"/>
                <a:ea typeface="Times New Roman" panose="02020603050405020304" pitchFamily="18" charset="0"/>
              </a:rPr>
              <a:t>Pamphlet for Mental Health Professionals</a:t>
            </a:r>
            <a:r>
              <a:rPr lang="en-CA" sz="2000" b="1" dirty="0">
                <a:effectLst/>
                <a:latin typeface="Arial" panose="020B0604020202020204" pitchFamily="34" charset="0"/>
                <a:ea typeface="Times New Roman" panose="02020603050405020304" pitchFamily="18" charset="0"/>
              </a:rPr>
              <a:t>: </a:t>
            </a:r>
            <a:r>
              <a:rPr lang="en-CA" sz="2000" b="1" dirty="0">
                <a:latin typeface="Arial" panose="020B0604020202020204" pitchFamily="34" charset="0"/>
                <a:ea typeface="Times New Roman" panose="02020603050405020304" pitchFamily="18" charset="0"/>
              </a:rPr>
              <a:t>M</a:t>
            </a:r>
            <a:r>
              <a:rPr lang="en-CA" sz="2000" b="1" dirty="0">
                <a:effectLst/>
                <a:latin typeface="Arial" panose="020B0604020202020204" pitchFamily="34" charset="0"/>
                <a:ea typeface="Times New Roman" panose="02020603050405020304" pitchFamily="18" charset="0"/>
              </a:rPr>
              <a:t>ental health professionals have agreed to be interviewed to provide the basis of the pamphlet. In addition, the working group provided suggestions for alternative formats to provide A.A. information to mental health professionals.</a:t>
            </a:r>
            <a:endParaRPr lang="en-US" sz="20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2000" b="1" dirty="0">
                <a:effectLst/>
                <a:latin typeface="Arial" panose="020B0604020202020204" pitchFamily="34" charset="0"/>
                <a:ea typeface="Times New Roman" panose="02020603050405020304" pitchFamily="18" charset="0"/>
              </a:rPr>
              <a:t> </a:t>
            </a:r>
            <a:endParaRPr lang="en-US" sz="20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2000" b="1" dirty="0">
                <a:effectLst/>
                <a:latin typeface="Arial" panose="020B0604020202020204" pitchFamily="34" charset="0"/>
                <a:ea typeface="Times New Roman" panose="02020603050405020304" pitchFamily="18" charset="0"/>
              </a:rPr>
              <a:t>LinkedIn page shares information about AA and resources with professionals.</a:t>
            </a:r>
            <a:endParaRPr lang="en-US" sz="20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2000" b="1" dirty="0">
                <a:effectLst/>
                <a:latin typeface="Arial" panose="020B0604020202020204" pitchFamily="34" charset="0"/>
                <a:ea typeface="Times New Roman" panose="02020603050405020304" pitchFamily="18" charset="0"/>
              </a:rPr>
              <a:t> </a:t>
            </a:r>
            <a:endParaRPr lang="en-US" sz="20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2000" b="1" dirty="0">
                <a:effectLst/>
                <a:latin typeface="Arial" panose="020B0604020202020204" pitchFamily="34" charset="0"/>
                <a:ea typeface="Times New Roman" panose="02020603050405020304" pitchFamily="18" charset="0"/>
              </a:rPr>
              <a:t>The committee reviewed a list of potential CPC exhibits for 2023. The committee reviewed the CPC exhibit evaluations from local A.A. volunteers and discussed the effectiveness of CPC exhibits at national professional conferences.</a:t>
            </a:r>
            <a:endParaRPr lang="en-US" sz="20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2000" b="1" dirty="0">
                <a:effectLst/>
                <a:latin typeface="Arial" panose="020B0604020202020204" pitchFamily="34" charset="0"/>
                <a:ea typeface="Times New Roman" panose="02020603050405020304" pitchFamily="18" charset="0"/>
              </a:rPr>
              <a:t> </a:t>
            </a:r>
            <a:endParaRPr lang="en-US" sz="20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2000" b="1" dirty="0">
                <a:effectLst/>
                <a:latin typeface="Arial" panose="020B0604020202020204" pitchFamily="34" charset="0"/>
                <a:ea typeface="Times New Roman" panose="02020603050405020304" pitchFamily="18" charset="0"/>
              </a:rPr>
              <a:t>The fall 2022 issue of </a:t>
            </a:r>
            <a:r>
              <a:rPr lang="en-CA" sz="2000" b="1" i="1" dirty="0">
                <a:effectLst/>
                <a:latin typeface="Arial" panose="020B0604020202020204" pitchFamily="34" charset="0"/>
                <a:ea typeface="Times New Roman" panose="02020603050405020304" pitchFamily="18" charset="0"/>
              </a:rPr>
              <a:t>About AA</a:t>
            </a:r>
            <a:r>
              <a:rPr lang="en-CA" sz="2000" b="1" dirty="0">
                <a:effectLst/>
                <a:latin typeface="Arial" panose="020B0604020202020204" pitchFamily="34" charset="0"/>
                <a:ea typeface="Times New Roman" panose="02020603050405020304" pitchFamily="18" charset="0"/>
              </a:rPr>
              <a:t> is available</a:t>
            </a:r>
            <a:endParaRPr lang="en-US" sz="20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2000" b="1" dirty="0">
                <a:effectLst/>
                <a:latin typeface="Arial" panose="020B0604020202020204" pitchFamily="34" charset="0"/>
                <a:ea typeface="Times New Roman" panose="02020603050405020304" pitchFamily="18" charset="0"/>
              </a:rPr>
              <a:t>Box 459 Winter Issue is now available.</a:t>
            </a:r>
            <a:endParaRPr lang="en-US" sz="20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2000" b="1" dirty="0">
                <a:effectLst/>
                <a:latin typeface="Arial" panose="020B0604020202020204" pitchFamily="34" charset="0"/>
                <a:ea typeface="Times New Roman" panose="02020603050405020304" pitchFamily="18" charset="0"/>
              </a:rPr>
              <a:t> </a:t>
            </a:r>
            <a:endParaRPr lang="en-US" sz="20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000" b="1"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031E8DA3-A20D-7EE9-DD6A-EF5B2A1C10A0}"/>
              </a:ext>
            </a:extLst>
          </p:cNvPr>
          <p:cNvSpPr txBox="1"/>
          <p:nvPr/>
        </p:nvSpPr>
        <p:spPr>
          <a:xfrm>
            <a:off x="0" y="0"/>
            <a:ext cx="12193886" cy="1200329"/>
          </a:xfrm>
          <a:prstGeom prst="rect">
            <a:avLst/>
          </a:prstGeom>
          <a:solidFill>
            <a:srgbClr val="002060"/>
          </a:solidFill>
          <a:ln w="76200">
            <a:solidFill>
              <a:srgbClr val="FFFF00"/>
            </a:solidFill>
          </a:ln>
        </p:spPr>
        <p:txBody>
          <a:bodyPr wrap="square" rtlCol="0">
            <a:spAutoFit/>
          </a:bodyPr>
          <a:lstStyle/>
          <a:p>
            <a:pPr algn="ctr"/>
            <a:r>
              <a:rPr lang="en-CA" sz="3600" b="1" u="sng" dirty="0">
                <a:solidFill>
                  <a:schemeClr val="bg1">
                    <a:lumMod val="95000"/>
                  </a:schemeClr>
                </a:solidFill>
                <a:effectLst/>
                <a:latin typeface="Arial" panose="020B0604020202020204" pitchFamily="34" charset="0"/>
              </a:rPr>
              <a:t>COOPERATION WITH THE PROFESSIONAL COMMUNITY</a:t>
            </a:r>
            <a:endParaRPr lang="en-US" sz="3600" b="1" dirty="0">
              <a:solidFill>
                <a:schemeClr val="bg1">
                  <a:lumMod val="95000"/>
                </a:schemeClr>
              </a:solidFill>
              <a:effectLst/>
              <a:latin typeface="Arial Black" panose="020B0A04020102020204" pitchFamily="34" charset="0"/>
            </a:endParaRPr>
          </a:p>
        </p:txBody>
      </p:sp>
      <p:pic>
        <p:nvPicPr>
          <p:cNvPr id="5" name="Picture 4" descr="A picture containing text, indoor, table, cluttered&#10;&#10;Description automatically generated">
            <a:extLst>
              <a:ext uri="{FF2B5EF4-FFF2-40B4-BE49-F238E27FC236}">
                <a16:creationId xmlns:a16="http://schemas.microsoft.com/office/drawing/2014/main" id="{DF2AB68F-87D3-98B9-DC63-92A0E72CFA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3105" y="4132162"/>
            <a:ext cx="4447260" cy="2725838"/>
          </a:xfrm>
          <a:prstGeom prst="rect">
            <a:avLst/>
          </a:prstGeom>
          <a:noFill/>
          <a:ln>
            <a:noFill/>
          </a:ln>
          <a:effectLst>
            <a:glow rad="63500">
              <a:schemeClr val="accent2">
                <a:satMod val="175000"/>
                <a:alpha val="40000"/>
              </a:schemeClr>
            </a:glow>
          </a:effectLst>
        </p:spPr>
      </p:pic>
    </p:spTree>
    <p:extLst>
      <p:ext uri="{BB962C8B-B14F-4D97-AF65-F5344CB8AC3E}">
        <p14:creationId xmlns:p14="http://schemas.microsoft.com/office/powerpoint/2010/main" val="4107027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179204-594C-ABF1-D009-A81EF1E4E10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46182" y="1114841"/>
            <a:ext cx="7145818" cy="5743159"/>
          </a:xfrm>
          <a:prstGeom prst="rect">
            <a:avLst/>
          </a:prstGeom>
        </p:spPr>
      </p:pic>
      <p:pic>
        <p:nvPicPr>
          <p:cNvPr id="3" name="Picture 5">
            <a:extLst>
              <a:ext uri="{FF2B5EF4-FFF2-40B4-BE49-F238E27FC236}">
                <a16:creationId xmlns:a16="http://schemas.microsoft.com/office/drawing/2014/main" id="{0A5820BE-2E32-1820-ADDB-0C33B5F3FE95}"/>
              </a:ext>
            </a:extLst>
          </p:cNvPr>
          <p:cNvPicPr>
            <a:picLocks noChangeAspect="1"/>
          </p:cNvPicPr>
          <p:nvPr/>
        </p:nvPicPr>
        <p:blipFill>
          <a:blip r:embed="rId4"/>
          <a:stretch>
            <a:fillRect/>
          </a:stretch>
        </p:blipFill>
        <p:spPr>
          <a:xfrm>
            <a:off x="0" y="0"/>
            <a:ext cx="12010742" cy="1064871"/>
          </a:xfrm>
          <a:prstGeom prst="rect">
            <a:avLst/>
          </a:prstGeom>
        </p:spPr>
      </p:pic>
      <p:sp>
        <p:nvSpPr>
          <p:cNvPr id="4" name="TextBox 3">
            <a:extLst>
              <a:ext uri="{FF2B5EF4-FFF2-40B4-BE49-F238E27FC236}">
                <a16:creationId xmlns:a16="http://schemas.microsoft.com/office/drawing/2014/main" id="{C07EEC55-8014-8B67-D152-B0C2A7280C77}"/>
              </a:ext>
            </a:extLst>
          </p:cNvPr>
          <p:cNvSpPr txBox="1"/>
          <p:nvPr/>
        </p:nvSpPr>
        <p:spPr>
          <a:xfrm>
            <a:off x="65228" y="1114841"/>
            <a:ext cx="4934655" cy="4832092"/>
          </a:xfrm>
          <a:prstGeom prst="rect">
            <a:avLst/>
          </a:prstGeom>
          <a:noFill/>
        </p:spPr>
        <p:txBody>
          <a:bodyPr wrap="square" rtlCol="0">
            <a:spAutoFit/>
          </a:bodyPr>
          <a:lstStyle/>
          <a:p>
            <a:r>
              <a:rPr lang="en-US" sz="3200" b="1" u="sng" dirty="0">
                <a:solidFill>
                  <a:srgbClr val="FF0000"/>
                </a:solidFill>
              </a:rPr>
              <a:t>ROUND ROBIN DISCUSSION</a:t>
            </a:r>
          </a:p>
          <a:p>
            <a:endParaRPr lang="en-US" dirty="0"/>
          </a:p>
          <a:p>
            <a:r>
              <a:rPr lang="en-US" sz="2400" b="1" dirty="0">
                <a:solidFill>
                  <a:srgbClr val="002060"/>
                </a:solidFill>
              </a:rPr>
              <a:t>LITERATURE ITEMS SUGGESTED TO BE FORWARDED TO AREAS FOR WIDER DISCUSSION LOOKING TOWARD SETTING A POLICY ON HOW AND WHETHER TO EDIT A.A. FOUNDER’S WORDS IN OUR CURRENT LITERATURE</a:t>
            </a:r>
          </a:p>
          <a:p>
            <a:endParaRPr lang="en-US" dirty="0"/>
          </a:p>
          <a:p>
            <a:r>
              <a:rPr lang="en-US" sz="3600" b="1" dirty="0">
                <a:solidFill>
                  <a:schemeClr val="tx1">
                    <a:lumMod val="95000"/>
                    <a:lumOff val="5000"/>
                  </a:schemeClr>
                </a:solidFill>
              </a:rPr>
              <a:t>MAY 2023 ASSEMBLY       GSR WORKSHOP</a:t>
            </a:r>
          </a:p>
        </p:txBody>
      </p:sp>
      <p:sp>
        <p:nvSpPr>
          <p:cNvPr id="5" name="Rectangle 4">
            <a:extLst>
              <a:ext uri="{FF2B5EF4-FFF2-40B4-BE49-F238E27FC236}">
                <a16:creationId xmlns:a16="http://schemas.microsoft.com/office/drawing/2014/main" id="{3B5AFAC5-CE24-4C34-EEF9-54DD0D67A0BB}"/>
              </a:ext>
            </a:extLst>
          </p:cNvPr>
          <p:cNvSpPr/>
          <p:nvPr/>
        </p:nvSpPr>
        <p:spPr>
          <a:xfrm>
            <a:off x="7546693" y="2967334"/>
            <a:ext cx="2048719" cy="1077218"/>
          </a:xfrm>
          <a:prstGeom prst="rect">
            <a:avLst/>
          </a:prstGeom>
          <a:noFill/>
        </p:spPr>
        <p:txBody>
          <a:bodyPr wrap="square" lIns="91440" tIns="45720" rIns="91440" bIns="45720">
            <a:spAutoFit/>
          </a:bodyPr>
          <a:lstStyle/>
          <a:p>
            <a:pPr algn="ctr"/>
            <a:endPar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AREA 16</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465411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Logo&#10;&#10;Description automatically generated">
            <a:extLst>
              <a:ext uri="{FF2B5EF4-FFF2-40B4-BE49-F238E27FC236}">
                <a16:creationId xmlns:a16="http://schemas.microsoft.com/office/drawing/2014/main" id="{4DC2DDF9-0BC5-4301-BA87-5D1812D5B505}"/>
              </a:ext>
            </a:extLst>
          </p:cNvPr>
          <p:cNvPicPr>
            <a:picLocks noChangeAspect="1"/>
          </p:cNvPicPr>
          <p:nvPr/>
        </p:nvPicPr>
        <p:blipFill>
          <a:blip r:embed="rId2"/>
          <a:stretch>
            <a:fillRect/>
          </a:stretch>
        </p:blipFill>
        <p:spPr>
          <a:xfrm>
            <a:off x="1" y="0"/>
            <a:ext cx="12192000" cy="1295400"/>
          </a:xfrm>
          <a:prstGeom prst="rect">
            <a:avLst/>
          </a:prstGeom>
        </p:spPr>
      </p:pic>
      <p:sp>
        <p:nvSpPr>
          <p:cNvPr id="4" name="Scroll: Horizontal 3">
            <a:extLst>
              <a:ext uri="{FF2B5EF4-FFF2-40B4-BE49-F238E27FC236}">
                <a16:creationId xmlns:a16="http://schemas.microsoft.com/office/drawing/2014/main" id="{E9931D1D-1491-4EA5-A98D-C70DFF607459}"/>
              </a:ext>
            </a:extLst>
          </p:cNvPr>
          <p:cNvSpPr/>
          <p:nvPr/>
        </p:nvSpPr>
        <p:spPr>
          <a:xfrm>
            <a:off x="35494" y="1570885"/>
            <a:ext cx="8408044" cy="296311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THANK YOU! </a:t>
            </a:r>
          </a:p>
        </p:txBody>
      </p:sp>
      <p:pic>
        <p:nvPicPr>
          <p:cNvPr id="6" name="Picture 5">
            <a:extLst>
              <a:ext uri="{FF2B5EF4-FFF2-40B4-BE49-F238E27FC236}">
                <a16:creationId xmlns:a16="http://schemas.microsoft.com/office/drawing/2014/main" id="{B224FDD1-FC2F-4658-9526-05CFE43936DC}"/>
              </a:ext>
            </a:extLst>
          </p:cNvPr>
          <p:cNvPicPr>
            <a:picLocks noChangeAspect="1"/>
          </p:cNvPicPr>
          <p:nvPr/>
        </p:nvPicPr>
        <p:blipFill>
          <a:blip r:embed="rId3"/>
          <a:stretch>
            <a:fillRect/>
          </a:stretch>
        </p:blipFill>
        <p:spPr>
          <a:xfrm>
            <a:off x="508225" y="2500001"/>
            <a:ext cx="1447801" cy="1371217"/>
          </a:xfrm>
          <a:prstGeom prst="rect">
            <a:avLst/>
          </a:prstGeom>
        </p:spPr>
      </p:pic>
      <p:pic>
        <p:nvPicPr>
          <p:cNvPr id="7" name="Picture 6">
            <a:extLst>
              <a:ext uri="{FF2B5EF4-FFF2-40B4-BE49-F238E27FC236}">
                <a16:creationId xmlns:a16="http://schemas.microsoft.com/office/drawing/2014/main" id="{88528226-6EB0-435B-8291-4BD6CCC4684C}"/>
              </a:ext>
            </a:extLst>
          </p:cNvPr>
          <p:cNvPicPr>
            <a:picLocks noChangeAspect="1"/>
          </p:cNvPicPr>
          <p:nvPr/>
        </p:nvPicPr>
        <p:blipFill>
          <a:blip r:embed="rId3"/>
          <a:stretch>
            <a:fillRect/>
          </a:stretch>
        </p:blipFill>
        <p:spPr>
          <a:xfrm>
            <a:off x="10302238" y="3848395"/>
            <a:ext cx="1447802" cy="1371216"/>
          </a:xfrm>
          <a:prstGeom prst="rect">
            <a:avLst/>
          </a:prstGeom>
        </p:spPr>
      </p:pic>
      <p:pic>
        <p:nvPicPr>
          <p:cNvPr id="5" name="Picture 4">
            <a:extLst>
              <a:ext uri="{FF2B5EF4-FFF2-40B4-BE49-F238E27FC236}">
                <a16:creationId xmlns:a16="http://schemas.microsoft.com/office/drawing/2014/main" id="{9B0D8AE7-285B-C17C-9654-7B2A465F5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3538" y="2500001"/>
            <a:ext cx="3790950" cy="3790950"/>
          </a:xfrm>
          <a:prstGeom prst="rect">
            <a:avLst/>
          </a:prstGeom>
        </p:spPr>
      </p:pic>
      <p:sp>
        <p:nvSpPr>
          <p:cNvPr id="10" name="TextBox 9">
            <a:extLst>
              <a:ext uri="{FF2B5EF4-FFF2-40B4-BE49-F238E27FC236}">
                <a16:creationId xmlns:a16="http://schemas.microsoft.com/office/drawing/2014/main" id="{D25A28F0-392C-141F-4533-0B0AA4BFEAEA}"/>
              </a:ext>
            </a:extLst>
          </p:cNvPr>
          <p:cNvSpPr txBox="1"/>
          <p:nvPr/>
        </p:nvSpPr>
        <p:spPr>
          <a:xfrm>
            <a:off x="1841870" y="4842508"/>
            <a:ext cx="6117220" cy="1446550"/>
          </a:xfrm>
          <a:prstGeom prst="rect">
            <a:avLst/>
          </a:prstGeom>
          <a:noFill/>
        </p:spPr>
        <p:txBody>
          <a:bodyPr wrap="square">
            <a:spAutoFit/>
          </a:bodyPr>
          <a:lstStyle/>
          <a:p>
            <a:pPr marL="0" indent="0" algn="ctr">
              <a:buNone/>
            </a:pPr>
            <a:r>
              <a:rPr lang="en-US" sz="4400" dirty="0">
                <a:hlinkClick r:id="rId5"/>
              </a:rPr>
              <a:t>delegate@aageorgia.org</a:t>
            </a:r>
            <a:endParaRPr lang="en-US" sz="4400" dirty="0"/>
          </a:p>
          <a:p>
            <a:pPr marL="0" indent="0" algn="ctr">
              <a:buNone/>
            </a:pPr>
            <a:r>
              <a:rPr lang="en-US" sz="4400" dirty="0"/>
              <a:t>478-960-4574</a:t>
            </a:r>
          </a:p>
        </p:txBody>
      </p:sp>
    </p:spTree>
    <p:extLst>
      <p:ext uri="{BB962C8B-B14F-4D97-AF65-F5344CB8AC3E}">
        <p14:creationId xmlns:p14="http://schemas.microsoft.com/office/powerpoint/2010/main" val="114253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8CDF5B-3DFB-2A7A-7C9A-1FAA965BEDDE}"/>
              </a:ext>
            </a:extLst>
          </p:cNvPr>
          <p:cNvSpPr txBox="1"/>
          <p:nvPr/>
        </p:nvSpPr>
        <p:spPr>
          <a:xfrm>
            <a:off x="1886" y="-3036"/>
            <a:ext cx="12192000" cy="923330"/>
          </a:xfrm>
          <a:prstGeom prst="rect">
            <a:avLst/>
          </a:prstGeom>
          <a:solidFill>
            <a:srgbClr val="002060"/>
          </a:solidFill>
          <a:ln w="762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prstClr val="white"/>
                </a:solidFill>
                <a:latin typeface="Baskerville Old Face" panose="02020602080505020303" pitchFamily="18" charset="0"/>
              </a:rPr>
              <a:t>LITERATURE</a:t>
            </a:r>
            <a:r>
              <a:rPr lang="en-US" sz="5400" b="1" dirty="0">
                <a:solidFill>
                  <a:schemeClr val="bg1"/>
                </a:solidFill>
                <a:effectLst/>
                <a:latin typeface="Baskerville Old Face" panose="02020602080505020303" pitchFamily="18" charset="0"/>
                <a:ea typeface="Calibri" panose="020F0502020204030204" pitchFamily="34" charset="0"/>
              </a:rPr>
              <a:t> </a:t>
            </a:r>
            <a:r>
              <a:rPr lang="en-US" sz="5400" b="1" dirty="0">
                <a:solidFill>
                  <a:schemeClr val="bg1"/>
                </a:solidFill>
                <a:latin typeface="Baskerville Old Face" panose="02020602080505020303" pitchFamily="18" charset="0"/>
              </a:rPr>
              <a:t> </a:t>
            </a:r>
            <a:r>
              <a:rPr kumimoji="0" lang="en-US" sz="5400" b="1" i="0" strike="noStrike" kern="1200" cap="none" spc="0" normalizeH="0" baseline="0" noProof="0" dirty="0">
                <a:ln>
                  <a:noFill/>
                </a:ln>
                <a:solidFill>
                  <a:schemeClr val="bg1"/>
                </a:solidFill>
                <a:effectLst/>
                <a:uLnTx/>
                <a:uFillTx/>
                <a:latin typeface="Baskerville Old Face" panose="02020602080505020303" pitchFamily="18" charset="0"/>
              </a:rPr>
              <a:t>    </a:t>
            </a:r>
          </a:p>
        </p:txBody>
      </p:sp>
      <p:grpSp>
        <p:nvGrpSpPr>
          <p:cNvPr id="3" name="object 5">
            <a:extLst>
              <a:ext uri="{FF2B5EF4-FFF2-40B4-BE49-F238E27FC236}">
                <a16:creationId xmlns:a16="http://schemas.microsoft.com/office/drawing/2014/main" id="{C4FF4CA1-8122-AD06-4890-8566C40387EC}"/>
              </a:ext>
            </a:extLst>
          </p:cNvPr>
          <p:cNvGrpSpPr/>
          <p:nvPr/>
        </p:nvGrpSpPr>
        <p:grpSpPr>
          <a:xfrm>
            <a:off x="0" y="961879"/>
            <a:ext cx="4352081" cy="5795289"/>
            <a:chOff x="6350" y="6350"/>
            <a:chExt cx="1440815" cy="1963420"/>
          </a:xfrm>
        </p:grpSpPr>
        <p:pic>
          <p:nvPicPr>
            <p:cNvPr id="4" name="object 6">
              <a:extLst>
                <a:ext uri="{FF2B5EF4-FFF2-40B4-BE49-F238E27FC236}">
                  <a16:creationId xmlns:a16="http://schemas.microsoft.com/office/drawing/2014/main" id="{AA5C6E3F-333D-9FD0-DE03-F6F1CCF8769F}"/>
                </a:ext>
              </a:extLst>
            </p:cNvPr>
            <p:cNvPicPr/>
            <p:nvPr/>
          </p:nvPicPr>
          <p:blipFill>
            <a:blip r:embed="rId2" cstate="print"/>
            <a:stretch>
              <a:fillRect/>
            </a:stretch>
          </p:blipFill>
          <p:spPr>
            <a:xfrm>
              <a:off x="12700" y="12700"/>
              <a:ext cx="1427987" cy="1950707"/>
            </a:xfrm>
            <a:prstGeom prst="rect">
              <a:avLst/>
            </a:prstGeom>
          </p:spPr>
        </p:pic>
        <p:sp>
          <p:nvSpPr>
            <p:cNvPr id="5" name="object 7">
              <a:extLst>
                <a:ext uri="{FF2B5EF4-FFF2-40B4-BE49-F238E27FC236}">
                  <a16:creationId xmlns:a16="http://schemas.microsoft.com/office/drawing/2014/main" id="{984C7DCD-FA37-44F1-0093-5A28558C72A9}"/>
                </a:ext>
              </a:extLst>
            </p:cNvPr>
            <p:cNvSpPr/>
            <p:nvPr/>
          </p:nvSpPr>
          <p:spPr>
            <a:xfrm>
              <a:off x="6350" y="6350"/>
              <a:ext cx="1440815" cy="1963420"/>
            </a:xfrm>
            <a:custGeom>
              <a:avLst/>
              <a:gdLst/>
              <a:ahLst/>
              <a:cxnLst/>
              <a:rect l="l" t="t" r="r" b="b"/>
              <a:pathLst>
                <a:path w="1440814" h="1963420">
                  <a:moveTo>
                    <a:pt x="0" y="0"/>
                  </a:moveTo>
                  <a:lnTo>
                    <a:pt x="1440688" y="0"/>
                  </a:lnTo>
                  <a:lnTo>
                    <a:pt x="1440688" y="1963420"/>
                  </a:lnTo>
                  <a:lnTo>
                    <a:pt x="0" y="1963420"/>
                  </a:lnTo>
                  <a:lnTo>
                    <a:pt x="0" y="0"/>
                  </a:lnTo>
                  <a:close/>
                </a:path>
              </a:pathLst>
            </a:custGeom>
            <a:ln w="12700">
              <a:solidFill>
                <a:srgbClr val="0000CC"/>
              </a:solidFill>
            </a:ln>
          </p:spPr>
          <p:txBody>
            <a:bodyPr wrap="square" lIns="0" tIns="0" rIns="0" bIns="0" rtlCol="0"/>
            <a:lstStyle/>
            <a:p>
              <a:endParaRPr lang="en-US"/>
            </a:p>
          </p:txBody>
        </p:sp>
      </p:grpSp>
      <p:sp>
        <p:nvSpPr>
          <p:cNvPr id="9" name="TextBox 8">
            <a:extLst>
              <a:ext uri="{FF2B5EF4-FFF2-40B4-BE49-F238E27FC236}">
                <a16:creationId xmlns:a16="http://schemas.microsoft.com/office/drawing/2014/main" id="{A4BF9834-5649-20FD-04E7-C773125B4130}"/>
              </a:ext>
            </a:extLst>
          </p:cNvPr>
          <p:cNvSpPr txBox="1"/>
          <p:nvPr/>
        </p:nvSpPr>
        <p:spPr>
          <a:xfrm>
            <a:off x="-72668" y="2630818"/>
            <a:ext cx="4076886" cy="3139321"/>
          </a:xfrm>
          <a:prstGeom prst="rect">
            <a:avLst/>
          </a:prstGeom>
          <a:noFill/>
        </p:spPr>
        <p:txBody>
          <a:bodyPr wrap="square">
            <a:spAutoFit/>
          </a:bodyPr>
          <a:lstStyle/>
          <a:p>
            <a:pPr marL="0" marR="0" algn="ctr">
              <a:spcBef>
                <a:spcPts val="0"/>
              </a:spcBef>
              <a:spcAft>
                <a:spcPts val="0"/>
              </a:spcAft>
            </a:pPr>
            <a:r>
              <a:rPr lang="en-CA" sz="6600" b="1" dirty="0">
                <a:effectLst/>
                <a:latin typeface="Times New Roman" panose="02020603050405020304" pitchFamily="18" charset="0"/>
                <a:ea typeface="Times New Roman" panose="02020603050405020304" pitchFamily="18" charset="0"/>
              </a:rPr>
              <a:t>Plain </a:t>
            </a:r>
          </a:p>
          <a:p>
            <a:pPr marL="0" marR="0" algn="ctr">
              <a:spcBef>
                <a:spcPts val="0"/>
              </a:spcBef>
              <a:spcAft>
                <a:spcPts val="0"/>
              </a:spcAft>
            </a:pPr>
            <a:r>
              <a:rPr lang="en-CA" sz="6600" b="1" dirty="0">
                <a:effectLst/>
                <a:latin typeface="Times New Roman" panose="02020603050405020304" pitchFamily="18" charset="0"/>
                <a:ea typeface="Times New Roman" panose="02020603050405020304" pitchFamily="18" charset="0"/>
              </a:rPr>
              <a:t> Language</a:t>
            </a:r>
          </a:p>
          <a:p>
            <a:pPr marL="0" marR="0" algn="ctr">
              <a:spcBef>
                <a:spcPts val="0"/>
              </a:spcBef>
              <a:spcAft>
                <a:spcPts val="0"/>
              </a:spcAft>
            </a:pPr>
            <a:r>
              <a:rPr lang="en-CA" sz="6600" b="1" dirty="0">
                <a:effectLst/>
                <a:latin typeface="Times New Roman" panose="02020603050405020304" pitchFamily="18" charset="0"/>
                <a:ea typeface="Times New Roman" panose="02020603050405020304" pitchFamily="18" charset="0"/>
              </a:rPr>
              <a:t> Big Book</a:t>
            </a:r>
            <a:endParaRPr lang="en-US" sz="6600" b="1"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94FCC557-0628-8FB6-F812-C4FAD7F04E89}"/>
              </a:ext>
            </a:extLst>
          </p:cNvPr>
          <p:cNvSpPr/>
          <p:nvPr/>
        </p:nvSpPr>
        <p:spPr>
          <a:xfrm>
            <a:off x="273554" y="1469985"/>
            <a:ext cx="3730663" cy="8102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3">
                    <a:lumMod val="20000"/>
                    <a:lumOff val="80000"/>
                  </a:schemeClr>
                </a:solidFill>
              </a:rPr>
              <a:t>32 PAI’S</a:t>
            </a:r>
            <a:endParaRPr lang="en-US" sz="4000" dirty="0">
              <a:solidFill>
                <a:schemeClr val="accent3">
                  <a:lumMod val="20000"/>
                  <a:lumOff val="80000"/>
                </a:schemeClr>
              </a:solidFill>
            </a:endParaRPr>
          </a:p>
        </p:txBody>
      </p:sp>
      <p:sp>
        <p:nvSpPr>
          <p:cNvPr id="6" name="Rectangle: Beveled 5">
            <a:extLst>
              <a:ext uri="{FF2B5EF4-FFF2-40B4-BE49-F238E27FC236}">
                <a16:creationId xmlns:a16="http://schemas.microsoft.com/office/drawing/2014/main" id="{C029384B-E1DF-43FF-809A-5179F303CE1F}"/>
              </a:ext>
            </a:extLst>
          </p:cNvPr>
          <p:cNvSpPr/>
          <p:nvPr/>
        </p:nvSpPr>
        <p:spPr>
          <a:xfrm>
            <a:off x="4424749" y="980622"/>
            <a:ext cx="7638046" cy="5757765"/>
          </a:xfrm>
          <a:prstGeom prst="beve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002060"/>
              </a:solidFill>
            </a:endParaRPr>
          </a:p>
          <a:p>
            <a:pPr algn="ctr"/>
            <a:r>
              <a:rPr lang="en-US" sz="3600" b="1" dirty="0">
                <a:solidFill>
                  <a:srgbClr val="C00000"/>
                </a:solidFill>
              </a:rPr>
              <a:t>GROUPED AS 1 ITEM </a:t>
            </a:r>
            <a:r>
              <a:rPr lang="en-US" sz="3600" b="1" dirty="0">
                <a:solidFill>
                  <a:srgbClr val="002060"/>
                </a:solidFill>
              </a:rPr>
              <a:t>FORWARDED TO THE CONFERENCE LITERATURE COMMITTEE </a:t>
            </a:r>
            <a:endParaRPr lang="en-CA" sz="3200" b="1" dirty="0">
              <a:solidFill>
                <a:srgbClr val="002060"/>
              </a:solidFill>
              <a:effectLst/>
              <a:latin typeface="Arial" panose="020B0604020202020204" pitchFamily="34" charset="0"/>
              <a:ea typeface="Times New Roman" panose="02020603050405020304" pitchFamily="18" charset="0"/>
            </a:endParaRPr>
          </a:p>
          <a:p>
            <a:pPr algn="ctr"/>
            <a:r>
              <a:rPr lang="en-CA" sz="3200" b="1" dirty="0">
                <a:solidFill>
                  <a:srgbClr val="002060"/>
                </a:solidFill>
                <a:effectLst/>
                <a:latin typeface="Arial" panose="020B0604020202020204" pitchFamily="34" charset="0"/>
                <a:ea typeface="Times New Roman" panose="02020603050405020304" pitchFamily="18" charset="0"/>
              </a:rPr>
              <a:t> A </a:t>
            </a:r>
            <a:r>
              <a:rPr lang="en-CA" sz="3200" b="1" dirty="0">
                <a:solidFill>
                  <a:srgbClr val="C00000"/>
                </a:solidFill>
                <a:effectLst/>
                <a:latin typeface="Arial" panose="020B0604020202020204" pitchFamily="34" charset="0"/>
                <a:ea typeface="Times New Roman" panose="02020603050405020304" pitchFamily="18" charset="0"/>
              </a:rPr>
              <a:t>MONITORED, “CLOSED” READING ROOM </a:t>
            </a:r>
            <a:r>
              <a:rPr lang="en-CA" sz="3200" b="1" dirty="0">
                <a:solidFill>
                  <a:srgbClr val="002060"/>
                </a:solidFill>
                <a:effectLst/>
                <a:latin typeface="Arial" panose="020B0604020202020204" pitchFamily="34" charset="0"/>
                <a:ea typeface="Times New Roman" panose="02020603050405020304" pitchFamily="18" charset="0"/>
              </a:rPr>
              <a:t>FOR CONFERENCE MEMBERS ONLY DURING THE 2023 CONFERENCE</a:t>
            </a:r>
            <a:endParaRPr lang="en-US" sz="3600" b="1" dirty="0">
              <a:solidFill>
                <a:srgbClr val="002060"/>
              </a:solidFill>
            </a:endParaRPr>
          </a:p>
          <a:p>
            <a:pPr algn="ctr"/>
            <a:r>
              <a:rPr lang="en-US" sz="3600" b="1" dirty="0">
                <a:solidFill>
                  <a:srgbClr val="002060"/>
                </a:solidFill>
              </a:rPr>
              <a:t> </a:t>
            </a:r>
            <a:r>
              <a:rPr lang="en-CA" sz="2000"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ctr"/>
            <a:endParaRPr lang="en-US" sz="3600" b="1" dirty="0">
              <a:solidFill>
                <a:srgbClr val="002060"/>
              </a:solidFill>
            </a:endParaRPr>
          </a:p>
        </p:txBody>
      </p:sp>
    </p:spTree>
    <p:extLst>
      <p:ext uri="{BB962C8B-B14F-4D97-AF65-F5344CB8AC3E}">
        <p14:creationId xmlns:p14="http://schemas.microsoft.com/office/powerpoint/2010/main" val="2413516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B682703C-C671-D4DE-7440-4F5C1D9A29A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759586"/>
            <a:ext cx="3588152" cy="5098414"/>
          </a:xfrm>
          <a:prstGeom prst="rect">
            <a:avLst/>
          </a:prstGeom>
        </p:spPr>
      </p:pic>
      <p:sp>
        <p:nvSpPr>
          <p:cNvPr id="3" name="Rectangle 2">
            <a:extLst>
              <a:ext uri="{FF2B5EF4-FFF2-40B4-BE49-F238E27FC236}">
                <a16:creationId xmlns:a16="http://schemas.microsoft.com/office/drawing/2014/main" id="{8761AE06-F787-EC81-4468-382BA9292AFD}"/>
              </a:ext>
            </a:extLst>
          </p:cNvPr>
          <p:cNvSpPr/>
          <p:nvPr/>
        </p:nvSpPr>
        <p:spPr>
          <a:xfrm>
            <a:off x="63659" y="981124"/>
            <a:ext cx="2916821" cy="717631"/>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a:solidFill>
                  <a:srgbClr val="C00000"/>
                </a:solidFill>
              </a:rPr>
              <a:t>28 PAI’S</a:t>
            </a:r>
          </a:p>
        </p:txBody>
      </p:sp>
      <p:sp>
        <p:nvSpPr>
          <p:cNvPr id="7" name="TextBox 6">
            <a:extLst>
              <a:ext uri="{FF2B5EF4-FFF2-40B4-BE49-F238E27FC236}">
                <a16:creationId xmlns:a16="http://schemas.microsoft.com/office/drawing/2014/main" id="{FF680FC1-ACF5-A8EA-6B9E-EE7A25BBEFF4}"/>
              </a:ext>
            </a:extLst>
          </p:cNvPr>
          <p:cNvSpPr txBox="1"/>
          <p:nvPr/>
        </p:nvSpPr>
        <p:spPr>
          <a:xfrm>
            <a:off x="1886" y="-3036"/>
            <a:ext cx="12192000" cy="923330"/>
          </a:xfrm>
          <a:prstGeom prst="rect">
            <a:avLst/>
          </a:prstGeom>
          <a:solidFill>
            <a:srgbClr val="002060"/>
          </a:solidFill>
          <a:ln w="762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prstClr val="white"/>
                </a:solidFill>
                <a:latin typeface="Baskerville Old Face" panose="02020602080505020303" pitchFamily="18" charset="0"/>
              </a:rPr>
              <a:t>LITERATURE</a:t>
            </a:r>
            <a:r>
              <a:rPr lang="en-US" sz="5400" b="1" dirty="0">
                <a:solidFill>
                  <a:schemeClr val="bg1"/>
                </a:solidFill>
                <a:effectLst/>
                <a:latin typeface="Baskerville Old Face" panose="02020602080505020303" pitchFamily="18" charset="0"/>
                <a:ea typeface="Calibri" panose="020F0502020204030204" pitchFamily="34" charset="0"/>
              </a:rPr>
              <a:t> </a:t>
            </a:r>
            <a:r>
              <a:rPr lang="en-US" sz="5400" b="1" dirty="0">
                <a:solidFill>
                  <a:schemeClr val="bg1"/>
                </a:solidFill>
                <a:latin typeface="Baskerville Old Face" panose="02020602080505020303" pitchFamily="18" charset="0"/>
              </a:rPr>
              <a:t> </a:t>
            </a:r>
            <a:r>
              <a:rPr kumimoji="0" lang="en-US" sz="5400" b="1" i="0" strike="noStrike" kern="1200" cap="none" spc="0" normalizeH="0" baseline="0" noProof="0" dirty="0">
                <a:ln>
                  <a:noFill/>
                </a:ln>
                <a:solidFill>
                  <a:schemeClr val="bg1"/>
                </a:solidFill>
                <a:effectLst/>
                <a:uLnTx/>
                <a:uFillTx/>
                <a:latin typeface="Baskerville Old Face" panose="02020602080505020303" pitchFamily="18" charset="0"/>
              </a:rPr>
              <a:t>    </a:t>
            </a:r>
          </a:p>
        </p:txBody>
      </p:sp>
      <p:sp>
        <p:nvSpPr>
          <p:cNvPr id="8" name="Rectangle: Beveled 7">
            <a:extLst>
              <a:ext uri="{FF2B5EF4-FFF2-40B4-BE49-F238E27FC236}">
                <a16:creationId xmlns:a16="http://schemas.microsoft.com/office/drawing/2014/main" id="{08505CBF-0BA5-2414-4DFC-13CE7E987E79}"/>
              </a:ext>
            </a:extLst>
          </p:cNvPr>
          <p:cNvSpPr/>
          <p:nvPr/>
        </p:nvSpPr>
        <p:spPr>
          <a:xfrm>
            <a:off x="3470477" y="1076679"/>
            <a:ext cx="8657864" cy="5665808"/>
          </a:xfrm>
          <a:prstGeom prst="beve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u="sng" dirty="0">
              <a:solidFill>
                <a:srgbClr val="C00000"/>
              </a:solidFill>
            </a:endParaRPr>
          </a:p>
          <a:p>
            <a:pPr algn="ctr"/>
            <a:r>
              <a:rPr lang="en-US" sz="2800" b="1" i="1" u="sng" dirty="0">
                <a:solidFill>
                  <a:srgbClr val="C00000"/>
                </a:solidFill>
              </a:rPr>
              <a:t>SUGGESTION</a:t>
            </a:r>
          </a:p>
          <a:p>
            <a:pPr algn="ctr"/>
            <a:endParaRPr lang="en-CA" sz="2800" b="1" dirty="0">
              <a:solidFill>
                <a:schemeClr val="tx1"/>
              </a:solidFill>
              <a:latin typeface="Arial" panose="020B0604020202020204" pitchFamily="34" charset="0"/>
              <a:ea typeface="Times New Roman" panose="02020603050405020304" pitchFamily="18" charset="0"/>
            </a:endParaRPr>
          </a:p>
          <a:p>
            <a:pPr algn="ctr"/>
            <a:r>
              <a:rPr lang="en-CA" sz="2800" b="1" dirty="0">
                <a:solidFill>
                  <a:schemeClr val="tx1"/>
                </a:solidFill>
                <a:effectLst/>
                <a:latin typeface="Arial" panose="020B0604020202020204" pitchFamily="34" charset="0"/>
                <a:ea typeface="Times New Roman" panose="02020603050405020304" pitchFamily="18" charset="0"/>
              </a:rPr>
              <a:t>LITERATURE COMMITTEE CONSIDER FORWARDING THE ITEM TO ALL AREAS TO DISCUSS  </a:t>
            </a:r>
            <a:r>
              <a:rPr lang="en-CA" sz="2800" b="1" dirty="0">
                <a:solidFill>
                  <a:srgbClr val="C00000"/>
                </a:solidFill>
                <a:effectLst/>
                <a:latin typeface="Arial" panose="020B0604020202020204" pitchFamily="34" charset="0"/>
                <a:ea typeface="Times New Roman" panose="02020603050405020304" pitchFamily="18" charset="0"/>
              </a:rPr>
              <a:t>WHETHER TO EDIT AA’S COFOUNDER'S WORDS IN  CURRENT LITERATURE</a:t>
            </a:r>
            <a:r>
              <a:rPr lang="en-CA" sz="2800" b="1" dirty="0">
                <a:solidFill>
                  <a:schemeClr val="tx1"/>
                </a:solidFill>
                <a:effectLst/>
                <a:latin typeface="Arial" panose="020B0604020202020204" pitchFamily="34" charset="0"/>
                <a:ea typeface="Times New Roman" panose="02020603050405020304" pitchFamily="18" charset="0"/>
              </a:rPr>
              <a:t>. THE ITEM WOULD BE DISCUSSED BY THE FELLOWSHIP DURING THE 2023-2024 CONFERENCE YEAR AND CONSIDERED BY THE CONFERENCE LITERATURE </a:t>
            </a:r>
            <a:r>
              <a:rPr lang="en-CA" sz="2800" b="1" dirty="0">
                <a:solidFill>
                  <a:schemeClr val="tx1"/>
                </a:solidFill>
                <a:latin typeface="Arial" panose="020B0604020202020204" pitchFamily="34" charset="0"/>
                <a:ea typeface="Times New Roman" panose="02020603050405020304" pitchFamily="18" charset="0"/>
              </a:rPr>
              <a:t>COMMITTEE </a:t>
            </a:r>
            <a:r>
              <a:rPr lang="en-CA" sz="2800" b="1" dirty="0">
                <a:solidFill>
                  <a:srgbClr val="002060"/>
                </a:solidFill>
                <a:latin typeface="Arial" panose="020B0604020202020204" pitchFamily="34" charset="0"/>
                <a:ea typeface="Times New Roman" panose="02020603050405020304" pitchFamily="18" charset="0"/>
              </a:rPr>
              <a:t>A</a:t>
            </a:r>
            <a:r>
              <a:rPr lang="en-CA" sz="2800" b="1" dirty="0">
                <a:solidFill>
                  <a:srgbClr val="002060"/>
                </a:solidFill>
                <a:effectLst/>
                <a:latin typeface="Arial" panose="020B0604020202020204" pitchFamily="34" charset="0"/>
                <a:ea typeface="Times New Roman" panose="02020603050405020304" pitchFamily="18" charset="0"/>
              </a:rPr>
              <a:t>T THE 2024 GENERAL SERVICE CONFERENCE</a:t>
            </a:r>
            <a:r>
              <a:rPr lang="en-CA" sz="2800" b="1" dirty="0">
                <a:solidFill>
                  <a:schemeClr val="tx1"/>
                </a:solidFill>
                <a:effectLst/>
                <a:latin typeface="Arial" panose="020B0604020202020204" pitchFamily="34" charset="0"/>
                <a:ea typeface="Times New Roman" panose="02020603050405020304" pitchFamily="18" charset="0"/>
              </a:rPr>
              <a:t>.</a:t>
            </a:r>
            <a:r>
              <a:rPr lang="en-US" sz="2800" b="1" dirty="0">
                <a:solidFill>
                  <a:schemeClr val="tx1"/>
                </a:solidFill>
                <a:effectLst/>
              </a:rPr>
              <a:t> </a:t>
            </a:r>
            <a:r>
              <a:rPr lang="en-CA" sz="2800" b="1" dirty="0">
                <a:solidFill>
                  <a:schemeClr val="tx1"/>
                </a:solidFill>
                <a:effectLst/>
                <a:latin typeface="Arial" panose="020B0604020202020204" pitchFamily="34" charset="0"/>
                <a:ea typeface="Times New Roman" panose="02020603050405020304" pitchFamily="18" charset="0"/>
              </a:rPr>
              <a:t> </a:t>
            </a:r>
            <a:endParaRPr lang="en-US" sz="2800" b="1" dirty="0">
              <a:solidFill>
                <a:schemeClr val="tx1"/>
              </a:solidFill>
              <a:effectLst/>
              <a:latin typeface="Times New Roman" panose="02020603050405020304" pitchFamily="18" charset="0"/>
              <a:ea typeface="Times New Roman" panose="02020603050405020304" pitchFamily="18" charset="0"/>
            </a:endParaRPr>
          </a:p>
          <a:p>
            <a:pPr algn="ctr"/>
            <a:endParaRPr lang="en-US" sz="4000" b="1" dirty="0">
              <a:solidFill>
                <a:schemeClr val="tx1"/>
              </a:solidFill>
            </a:endParaRPr>
          </a:p>
        </p:txBody>
      </p:sp>
    </p:spTree>
    <p:extLst>
      <p:ext uri="{BB962C8B-B14F-4D97-AF65-F5344CB8AC3E}">
        <p14:creationId xmlns:p14="http://schemas.microsoft.com/office/powerpoint/2010/main" val="3799572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9837D5-8C4D-0DA3-864F-EE520597ED44}"/>
              </a:ext>
            </a:extLst>
          </p:cNvPr>
          <p:cNvSpPr/>
          <p:nvPr/>
        </p:nvSpPr>
        <p:spPr>
          <a:xfrm>
            <a:off x="0" y="0"/>
            <a:ext cx="12192000" cy="752354"/>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u="sng" dirty="0">
                <a:solidFill>
                  <a:schemeClr val="bg1"/>
                </a:solidFill>
                <a:effectLst/>
                <a:latin typeface="Arial Black" panose="020B0A04020102020204" pitchFamily="34" charset="0"/>
                <a:ea typeface="Times New Roman" panose="02020603050405020304" pitchFamily="18" charset="0"/>
              </a:rPr>
              <a:t>Communication Services Department:  (CSD)</a:t>
            </a:r>
            <a:r>
              <a:rPr lang="en-CA" sz="3600" b="1" dirty="0">
                <a:solidFill>
                  <a:schemeClr val="bg1"/>
                </a:solidFill>
                <a:effectLst/>
                <a:latin typeface="Arial Black" panose="020B0A04020102020204" pitchFamily="34" charset="0"/>
                <a:ea typeface="Times New Roman" panose="02020603050405020304" pitchFamily="18" charset="0"/>
              </a:rPr>
              <a:t> </a:t>
            </a:r>
            <a:endParaRPr lang="en-US" sz="3600" dirty="0">
              <a:solidFill>
                <a:schemeClr val="bg1"/>
              </a:solidFill>
              <a:latin typeface="Arial Black" panose="020B0A04020102020204" pitchFamily="34" charset="0"/>
            </a:endParaRPr>
          </a:p>
        </p:txBody>
      </p:sp>
      <p:pic>
        <p:nvPicPr>
          <p:cNvPr id="3" name="Picture 2">
            <a:extLst>
              <a:ext uri="{FF2B5EF4-FFF2-40B4-BE49-F238E27FC236}">
                <a16:creationId xmlns:a16="http://schemas.microsoft.com/office/drawing/2014/main" id="{1ADAEF08-1602-7D48-3514-09385F3D90B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16488" y="868101"/>
            <a:ext cx="4414054" cy="3314000"/>
          </a:xfrm>
          <a:prstGeom prst="rect">
            <a:avLst/>
          </a:prstGeom>
        </p:spPr>
      </p:pic>
      <p:sp>
        <p:nvSpPr>
          <p:cNvPr id="4" name="Rectangle 3">
            <a:extLst>
              <a:ext uri="{FF2B5EF4-FFF2-40B4-BE49-F238E27FC236}">
                <a16:creationId xmlns:a16="http://schemas.microsoft.com/office/drawing/2014/main" id="{A49A5C0B-FD42-BB03-54A3-262C6BD58D89}"/>
              </a:ext>
            </a:extLst>
          </p:cNvPr>
          <p:cNvSpPr/>
          <p:nvPr/>
        </p:nvSpPr>
        <p:spPr>
          <a:xfrm>
            <a:off x="4116488" y="2885738"/>
            <a:ext cx="2342185" cy="129636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dirty="0"/>
              <a:t>GSO</a:t>
            </a:r>
          </a:p>
          <a:p>
            <a:pPr algn="ctr"/>
            <a:r>
              <a:rPr lang="en-US" sz="3600" b="1" u="sng" dirty="0"/>
              <a:t>PODCAST</a:t>
            </a:r>
          </a:p>
        </p:txBody>
      </p:sp>
      <p:pic>
        <p:nvPicPr>
          <p:cNvPr id="1026" name="Picture 2" descr="MG Icon">
            <a:extLst>
              <a:ext uri="{FF2B5EF4-FFF2-40B4-BE49-F238E27FC236}">
                <a16:creationId xmlns:a16="http://schemas.microsoft.com/office/drawing/2014/main" id="{E87CB9A6-C75B-128D-3EE6-7C6524ED97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890" y="1819419"/>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63F4828-6A7D-2142-B1D2-7F16B4505AD4}"/>
              </a:ext>
            </a:extLst>
          </p:cNvPr>
          <p:cNvSpPr/>
          <p:nvPr/>
        </p:nvSpPr>
        <p:spPr>
          <a:xfrm>
            <a:off x="179890" y="1074952"/>
            <a:ext cx="3429000" cy="534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FF"/>
                </a:solidFill>
                <a:effectLst/>
              </a:rPr>
              <a:t>Meeting Guide App</a:t>
            </a:r>
          </a:p>
        </p:txBody>
      </p:sp>
      <p:pic>
        <p:nvPicPr>
          <p:cNvPr id="8" name="Picture 7">
            <a:extLst>
              <a:ext uri="{FF2B5EF4-FFF2-40B4-BE49-F238E27FC236}">
                <a16:creationId xmlns:a16="http://schemas.microsoft.com/office/drawing/2014/main" id="{E3A88241-0D78-9F25-04BF-F375F952AA5A}"/>
              </a:ext>
            </a:extLst>
          </p:cNvPr>
          <p:cNvPicPr>
            <a:picLocks noChangeAspect="1"/>
          </p:cNvPicPr>
          <p:nvPr/>
        </p:nvPicPr>
        <p:blipFill>
          <a:blip r:embed="rId5" cstate="print">
            <a:lum bright="-4000" contrast="6000"/>
            <a:extLst>
              <a:ext uri="{28A0092B-C50C-407E-A947-70E740481C1C}">
                <a14:useLocalDpi xmlns:a14="http://schemas.microsoft.com/office/drawing/2010/main" val="0"/>
              </a:ext>
            </a:extLst>
          </a:blip>
          <a:srcRect/>
          <a:stretch>
            <a:fillRect/>
          </a:stretch>
        </p:blipFill>
        <p:spPr bwMode="auto">
          <a:xfrm>
            <a:off x="3608890" y="4705479"/>
            <a:ext cx="4414054" cy="2155137"/>
          </a:xfrm>
          <a:prstGeom prst="rect">
            <a:avLst/>
          </a:prstGeom>
          <a:noFill/>
          <a:ln>
            <a:noFill/>
          </a:ln>
        </p:spPr>
      </p:pic>
      <p:sp>
        <p:nvSpPr>
          <p:cNvPr id="9" name="Flowchart: Punched Tape 8">
            <a:extLst>
              <a:ext uri="{FF2B5EF4-FFF2-40B4-BE49-F238E27FC236}">
                <a16:creationId xmlns:a16="http://schemas.microsoft.com/office/drawing/2014/main" id="{C27D7DDB-D752-790F-DEA6-8D670FA9E5E9}"/>
              </a:ext>
            </a:extLst>
          </p:cNvPr>
          <p:cNvSpPr/>
          <p:nvPr/>
        </p:nvSpPr>
        <p:spPr>
          <a:xfrm>
            <a:off x="4687747" y="4297848"/>
            <a:ext cx="2442257" cy="61245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GSO tours</a:t>
            </a:r>
          </a:p>
        </p:txBody>
      </p:sp>
      <p:pic>
        <p:nvPicPr>
          <p:cNvPr id="11" name="Picture 10">
            <a:extLst>
              <a:ext uri="{FF2B5EF4-FFF2-40B4-BE49-F238E27FC236}">
                <a16:creationId xmlns:a16="http://schemas.microsoft.com/office/drawing/2014/main" id="{922EF25E-F5A1-E950-65EC-7051BEC60D67}"/>
              </a:ext>
            </a:extLst>
          </p:cNvPr>
          <p:cNvPicPr>
            <a:picLocks noChangeAspect="1"/>
          </p:cNvPicPr>
          <p:nvPr/>
        </p:nvPicPr>
        <p:blipFill>
          <a:blip r:embed="rId6"/>
          <a:stretch>
            <a:fillRect/>
          </a:stretch>
        </p:blipFill>
        <p:spPr>
          <a:xfrm>
            <a:off x="8889104" y="3178949"/>
            <a:ext cx="3302896" cy="2006304"/>
          </a:xfrm>
          <a:prstGeom prst="rect">
            <a:avLst/>
          </a:prstGeom>
        </p:spPr>
      </p:pic>
    </p:spTree>
    <p:extLst>
      <p:ext uri="{BB962C8B-B14F-4D97-AF65-F5344CB8AC3E}">
        <p14:creationId xmlns:p14="http://schemas.microsoft.com/office/powerpoint/2010/main" val="1387553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03339C-4203-67BA-463D-AE26F10F567B}"/>
              </a:ext>
            </a:extLst>
          </p:cNvPr>
          <p:cNvSpPr/>
          <p:nvPr/>
        </p:nvSpPr>
        <p:spPr>
          <a:xfrm>
            <a:off x="0" y="773567"/>
            <a:ext cx="12192000" cy="6256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F94B347-7948-4D26-F524-C1BB1C235279}"/>
              </a:ext>
            </a:extLst>
          </p:cNvPr>
          <p:cNvSpPr>
            <a:spLocks noChangeArrowheads="1"/>
          </p:cNvSpPr>
          <p:nvPr/>
        </p:nvSpPr>
        <p:spPr bwMode="auto">
          <a:xfrm>
            <a:off x="312516" y="636788"/>
            <a:ext cx="8959056"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2400" i="0" u="sng" strike="noStrike" cap="none" normalizeH="0" baseline="0" dirty="0">
              <a:ln>
                <a:noFill/>
              </a:ln>
              <a:solidFill>
                <a:schemeClr val="tx1"/>
              </a:solidFill>
              <a:effectLst/>
              <a:latin typeface="Arial Black" panose="020B0A040201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2400" i="0" u="sng" strike="noStrike" cap="none" normalizeH="0" baseline="0" dirty="0">
                <a:ln>
                  <a:noFill/>
                </a:ln>
                <a:solidFill>
                  <a:schemeClr val="tx1"/>
                </a:solidFill>
                <a:effectLst/>
                <a:latin typeface="Arial Black" panose="020B0A04020102020204" pitchFamily="34" charset="0"/>
                <a:ea typeface="Times New Roman" panose="02020603050405020304" pitchFamily="18" charset="0"/>
                <a:cs typeface="Arial" panose="020B0604020202020204" pitchFamily="34" charset="0"/>
              </a:rPr>
              <a:t>AA Grapevine Upcoming Magazine Topics for 2023</a:t>
            </a:r>
            <a:r>
              <a:rPr kumimoji="0" lang="en-CA" altLang="en-US" sz="2400" i="0" u="none" strike="noStrike" cap="none" normalizeH="0" baseline="0" dirty="0">
                <a:ln>
                  <a:noFill/>
                </a:ln>
                <a:solidFill>
                  <a:schemeClr val="tx1"/>
                </a:solidFill>
                <a:effectLst/>
                <a:latin typeface="Arial Black" panose="020B0A04020102020204" pitchFamily="34" charset="0"/>
                <a:ea typeface="Times New Roman" panose="02020603050405020304" pitchFamily="18" charset="0"/>
                <a:cs typeface="Arial" panose="020B0604020202020204" pitchFamily="34" charset="0"/>
              </a:rPr>
              <a:t>:</a:t>
            </a:r>
            <a:endParaRPr kumimoji="0" lang="en-US" altLang="en-US" sz="240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i="0" u="none" strike="noStrike" cap="none" normalizeH="0" baseline="0" dirty="0">
              <a:ln>
                <a:noFill/>
              </a:ln>
              <a:solidFill>
                <a:schemeClr val="tx1"/>
              </a:solidFill>
              <a:effectLst/>
              <a:latin typeface="Arial Black" panose="020B0A040201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1"/>
                </a:solidFill>
                <a:effectLst/>
                <a:latin typeface="Arial Black" panose="020B0A04020102020204" pitchFamily="34" charset="0"/>
                <a:ea typeface="Times New Roman" panose="02020603050405020304" pitchFamily="18" charset="0"/>
                <a:cs typeface="Arial" panose="020B0604020202020204" pitchFamily="34" charset="0"/>
              </a:rPr>
              <a:t>January:	</a:t>
            </a:r>
            <a:r>
              <a:rPr kumimoji="0" lang="en-US" altLang="en-US" sz="2400" i="1" u="none" strike="noStrike" cap="none" normalizeH="0" baseline="0" dirty="0">
                <a:ln>
                  <a:noFill/>
                </a:ln>
                <a:solidFill>
                  <a:schemeClr val="tx1"/>
                </a:solidFill>
                <a:effectLst/>
                <a:latin typeface="Arial Black" panose="020B0A04020102020204" pitchFamily="34" charset="0"/>
                <a:ea typeface="Times New Roman" panose="02020603050405020304" pitchFamily="18" charset="0"/>
                <a:cs typeface="Arial" panose="020B0604020202020204" pitchFamily="34" charset="0"/>
              </a:rPr>
              <a:t>Spiritual Awakening</a:t>
            </a:r>
            <a:r>
              <a:rPr kumimoji="0" lang="en-US" altLang="en-US" sz="2400" i="0" u="none" strike="noStrike" cap="none" normalizeH="0" baseline="0" dirty="0">
                <a:ln>
                  <a:noFill/>
                </a:ln>
                <a:solidFill>
                  <a:schemeClr val="tx1"/>
                </a:solidFill>
                <a:effectLst/>
                <a:latin typeface="Arial Black" panose="020B0A04020102020204" pitchFamily="34" charset="0"/>
                <a:ea typeface="Times New Roman" panose="02020603050405020304" pitchFamily="18" charset="0"/>
                <a:cs typeface="Arial" panose="020B0604020202020204" pitchFamily="34" charset="0"/>
              </a:rPr>
              <a:t>,</a:t>
            </a:r>
            <a:endParaRPr kumimoji="0" lang="en-US" altLang="en-US" sz="2400" i="0" u="none" strike="noStrike" cap="none" normalizeH="0" baseline="0" dirty="0">
              <a:ln>
                <a:noFill/>
              </a:ln>
              <a:solidFill>
                <a:schemeClr val="tx1"/>
              </a:solidFill>
              <a:effectLst/>
              <a:latin typeface="Arial Black" panose="020B0A04020102020204" pitchFamily="34" charset="0"/>
            </a:endParaRPr>
          </a:p>
          <a:p>
            <a:pPr>
              <a:buFontTx/>
              <a:buChar char="•"/>
            </a:pPr>
            <a:r>
              <a:rPr kumimoji="0" lang="en-US" altLang="en-US" sz="2400" i="0" u="none" strike="noStrike" cap="none" normalizeH="0" baseline="0" dirty="0">
                <a:ln>
                  <a:noFill/>
                </a:ln>
                <a:solidFill>
                  <a:schemeClr val="tx1"/>
                </a:solidFill>
                <a:effectLst/>
                <a:latin typeface="Arial Black" panose="020B0A04020102020204" pitchFamily="34" charset="0"/>
                <a:ea typeface="Times New Roman" panose="02020603050405020304" pitchFamily="18" charset="0"/>
                <a:cs typeface="Arial" panose="020B0604020202020204" pitchFamily="34" charset="0"/>
              </a:rPr>
              <a:t>February:	</a:t>
            </a:r>
            <a:r>
              <a:rPr kumimoji="0" lang="en-US" altLang="en-US" sz="2400" i="1" u="none" strike="noStrike" cap="none" normalizeH="0" baseline="0" dirty="0">
                <a:ln>
                  <a:noFill/>
                </a:ln>
                <a:solidFill>
                  <a:schemeClr val="tx1"/>
                </a:solidFill>
                <a:effectLst/>
                <a:latin typeface="Arial Black" panose="020B0A04020102020204" pitchFamily="34" charset="0"/>
                <a:ea typeface="Times New Roman" panose="02020603050405020304" pitchFamily="18" charset="0"/>
                <a:cs typeface="Arial" panose="020B0604020202020204" pitchFamily="34" charset="0"/>
              </a:rPr>
              <a:t>Making Amends</a:t>
            </a:r>
            <a:r>
              <a:rPr kumimoji="0" lang="en-US" altLang="en-US" sz="2400" i="0" u="none" strike="noStrike" cap="none" normalizeH="0" baseline="0" dirty="0">
                <a:ln>
                  <a:noFill/>
                </a:ln>
                <a:solidFill>
                  <a:schemeClr val="tx1"/>
                </a:solidFill>
                <a:effectLst/>
                <a:latin typeface="Arial Black" panose="020B0A04020102020204" pitchFamily="34" charset="0"/>
                <a:ea typeface="Times New Roman" panose="02020603050405020304" pitchFamily="18" charset="0"/>
                <a:cs typeface="Arial" panose="020B0604020202020204" pitchFamily="34" charset="0"/>
              </a:rPr>
              <a:t>,</a:t>
            </a:r>
            <a:r>
              <a:rPr lang="en-US" altLang="en-US" sz="2400" dirty="0">
                <a:latin typeface="Arial Black" panose="020B0A04020102020204" pitchFamily="34" charset="0"/>
                <a:ea typeface="Times New Roman" panose="02020603050405020304" pitchFamily="18" charset="0"/>
                <a:cs typeface="Arial" panose="020B0604020202020204" pitchFamily="34" charset="0"/>
              </a:rPr>
              <a:t> </a:t>
            </a:r>
          </a:p>
          <a:p>
            <a:pPr>
              <a:buFontTx/>
              <a:buChar char="•"/>
            </a:pPr>
            <a:r>
              <a:rPr lang="en-US" altLang="en-US" sz="2400" dirty="0">
                <a:latin typeface="Arial Black" panose="020B0A04020102020204" pitchFamily="34" charset="0"/>
                <a:ea typeface="Times New Roman" panose="02020603050405020304" pitchFamily="18" charset="0"/>
                <a:cs typeface="Arial" panose="020B0604020202020204" pitchFamily="34" charset="0"/>
              </a:rPr>
              <a:t>March:	</a:t>
            </a:r>
            <a:r>
              <a:rPr lang="en-US" altLang="en-US" sz="2400" i="1" dirty="0">
                <a:latin typeface="Arial Black" panose="020B0A04020102020204" pitchFamily="34" charset="0"/>
                <a:ea typeface="Times New Roman" panose="02020603050405020304" pitchFamily="18" charset="0"/>
                <a:cs typeface="Arial" panose="020B0604020202020204" pitchFamily="34" charset="0"/>
              </a:rPr>
              <a:t>Getting Involved in AA Service</a:t>
            </a:r>
            <a:endParaRPr kumimoji="0" lang="en-US" altLang="en-US" sz="240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1"/>
                </a:solidFill>
                <a:effectLst/>
                <a:latin typeface="Arial Black" panose="020B0A04020102020204" pitchFamily="34" charset="0"/>
                <a:ea typeface="Times New Roman" panose="02020603050405020304" pitchFamily="18" charset="0"/>
                <a:cs typeface="Arial" panose="020B0604020202020204" pitchFamily="34" charset="0"/>
              </a:rPr>
              <a:t>April:	</a:t>
            </a:r>
            <a:r>
              <a:rPr kumimoji="0" lang="en-US" altLang="en-US" sz="2400" i="1" u="none" strike="noStrike" cap="none" normalizeH="0" baseline="0" dirty="0">
                <a:ln>
                  <a:noFill/>
                </a:ln>
                <a:solidFill>
                  <a:schemeClr val="tx1"/>
                </a:solidFill>
                <a:effectLst/>
                <a:latin typeface="Arial Black" panose="020B0A04020102020204" pitchFamily="34" charset="0"/>
                <a:ea typeface="Times New Roman" panose="02020603050405020304" pitchFamily="18" charset="0"/>
                <a:cs typeface="Arial" panose="020B0604020202020204" pitchFamily="34" charset="0"/>
              </a:rPr>
              <a:t>AA and Families</a:t>
            </a:r>
            <a:r>
              <a:rPr kumimoji="0" lang="en-US" altLang="en-US" sz="2400" i="0" u="none" strike="noStrike" cap="none" normalizeH="0" baseline="0" dirty="0">
                <a:ln>
                  <a:noFill/>
                </a:ln>
                <a:solidFill>
                  <a:schemeClr val="tx1"/>
                </a:solidFill>
                <a:effectLst/>
                <a:latin typeface="Arial Black" panose="020B0A04020102020204" pitchFamily="34" charset="0"/>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2400" i="0" u="sng" strike="noStrike" cap="none" normalizeH="0" baseline="0" dirty="0">
                <a:ln>
                  <a:noFill/>
                </a:ln>
                <a:solidFill>
                  <a:schemeClr val="tx1"/>
                </a:solidFill>
                <a:effectLst/>
                <a:latin typeface="Arial Black" panose="020B0A04020102020204" pitchFamily="34" charset="0"/>
                <a:ea typeface="Times New Roman" panose="02020603050405020304" pitchFamily="18" charset="0"/>
                <a:cs typeface="Arial" panose="020B0604020202020204" pitchFamily="34" charset="0"/>
              </a:rPr>
              <a:t>Upcoming Grapevine Books, For the Spring</a:t>
            </a:r>
            <a:r>
              <a:rPr kumimoji="0" lang="en-CA" altLang="en-US" sz="2400" i="0" u="none" strike="noStrike" cap="none" normalizeH="0" baseline="0" dirty="0">
                <a:ln>
                  <a:noFill/>
                </a:ln>
                <a:solidFill>
                  <a:schemeClr val="tx1"/>
                </a:solidFill>
                <a:effectLst/>
                <a:latin typeface="Arial Black" panose="020B0A04020102020204" pitchFamily="34" charset="0"/>
                <a:ea typeface="Times New Roman" panose="02020603050405020304" pitchFamily="18" charset="0"/>
                <a:cs typeface="Arial" panose="020B0604020202020204" pitchFamily="34" charset="0"/>
              </a:rPr>
              <a:t>:</a:t>
            </a:r>
            <a:endParaRPr kumimoji="0" lang="en-US" altLang="en-US" sz="240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1" u="none" strike="noStrike" cap="none" normalizeH="0" baseline="0" dirty="0">
                <a:ln>
                  <a:noFill/>
                </a:ln>
                <a:solidFill>
                  <a:schemeClr val="tx1"/>
                </a:solidFill>
                <a:effectLst/>
                <a:latin typeface="Arial Black" panose="020B0A04020102020204" pitchFamily="34" charset="0"/>
                <a:ea typeface="Times New Roman" panose="02020603050405020304" pitchFamily="18" charset="0"/>
                <a:cs typeface="Arial" panose="020B0604020202020204" pitchFamily="34" charset="0"/>
              </a:rPr>
              <a:t>Home Group Book</a:t>
            </a:r>
            <a:r>
              <a:rPr kumimoji="0" lang="en-US" altLang="en-US" sz="2400" i="0" u="none" strike="noStrike" cap="none" normalizeH="0" baseline="0" dirty="0">
                <a:ln>
                  <a:noFill/>
                </a:ln>
                <a:solidFill>
                  <a:schemeClr val="tx1"/>
                </a:solidFill>
                <a:effectLst/>
                <a:latin typeface="Arial Black" panose="020B0A04020102020204" pitchFamily="34" charset="0"/>
                <a:ea typeface="Times New Roman" panose="02020603050405020304" pitchFamily="18" charset="0"/>
                <a:cs typeface="Arial" panose="020B0604020202020204" pitchFamily="34" charset="0"/>
              </a:rPr>
              <a:t>.</a:t>
            </a:r>
            <a:endParaRPr kumimoji="0" lang="en-US" altLang="en-US" sz="240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CA" altLang="en-US" sz="2400" u="sng" dirty="0">
              <a:latin typeface="Arial Black" panose="020B0A040201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2400" i="0" u="sng" strike="noStrike" cap="none" normalizeH="0" baseline="0" dirty="0">
                <a:ln>
                  <a:noFill/>
                </a:ln>
                <a:solidFill>
                  <a:schemeClr val="tx1"/>
                </a:solidFill>
                <a:effectLst/>
                <a:latin typeface="Arial Black" panose="020B0A04020102020204" pitchFamily="34" charset="0"/>
                <a:ea typeface="Times New Roman" panose="02020603050405020304" pitchFamily="18" charset="0"/>
                <a:cs typeface="Arial" panose="020B0604020202020204" pitchFamily="34" charset="0"/>
              </a:rPr>
              <a:t>AA La </a:t>
            </a:r>
            <a:r>
              <a:rPr kumimoji="0" lang="en-CA" altLang="en-US" sz="2400" i="0" u="sng" strike="noStrike" cap="none" normalizeH="0" baseline="0" dirty="0" err="1">
                <a:ln>
                  <a:noFill/>
                </a:ln>
                <a:solidFill>
                  <a:schemeClr val="tx1"/>
                </a:solidFill>
                <a:effectLst/>
                <a:latin typeface="Arial Black" panose="020B0A04020102020204" pitchFamily="34" charset="0"/>
                <a:ea typeface="Times New Roman" panose="02020603050405020304" pitchFamily="18" charset="0"/>
                <a:cs typeface="Arial" panose="020B0604020202020204" pitchFamily="34" charset="0"/>
              </a:rPr>
              <a:t>Viña</a:t>
            </a:r>
            <a:r>
              <a:rPr kumimoji="0" lang="en-CA" altLang="en-US" sz="2400" i="0" u="sng" strike="noStrike" cap="none" normalizeH="0" baseline="0" dirty="0">
                <a:ln>
                  <a:noFill/>
                </a:ln>
                <a:solidFill>
                  <a:schemeClr val="tx1"/>
                </a:solidFill>
                <a:effectLst/>
                <a:latin typeface="Arial Black" panose="020B0A04020102020204" pitchFamily="34" charset="0"/>
                <a:ea typeface="Times New Roman" panose="02020603050405020304" pitchFamily="18" charset="0"/>
                <a:cs typeface="Arial" panose="020B0604020202020204" pitchFamily="34" charset="0"/>
              </a:rPr>
              <a:t> Upcoming Magazine Topics 2023</a:t>
            </a:r>
            <a:r>
              <a:rPr kumimoji="0" lang="en-CA" altLang="en-US" sz="2400" i="0" u="none" strike="noStrike" cap="none" normalizeH="0" baseline="0" dirty="0">
                <a:ln>
                  <a:noFill/>
                </a:ln>
                <a:solidFill>
                  <a:schemeClr val="tx1"/>
                </a:solidFill>
                <a:effectLst/>
                <a:latin typeface="Arial Black" panose="020B0A04020102020204" pitchFamily="34" charset="0"/>
                <a:ea typeface="Times New Roman" panose="02020603050405020304" pitchFamily="18" charset="0"/>
                <a:cs typeface="Arial" panose="020B0604020202020204" pitchFamily="34" charset="0"/>
              </a:rPr>
              <a:t>:</a:t>
            </a:r>
            <a:r>
              <a:rPr kumimoji="0" lang="en-CA" altLang="en-US" sz="2400" i="0" u="none" strike="noStrike" cap="none" normalizeH="0" baseline="0" dirty="0">
                <a:ln>
                  <a:noFill/>
                </a:ln>
                <a:solidFill>
                  <a:schemeClr val="tx1"/>
                </a:solidFill>
                <a:effectLst/>
                <a:latin typeface="Arial Black" panose="020B0A04020102020204" pitchFamily="34" charset="0"/>
                <a:ea typeface="Times New Roman" panose="02020603050405020304" pitchFamily="18" charset="0"/>
              </a:rPr>
              <a:t> </a:t>
            </a:r>
            <a:endParaRPr kumimoji="0" lang="en-US" altLang="en-US" sz="2400" i="0" u="none" strike="noStrike" cap="none" normalizeH="0" baseline="0" dirty="0">
              <a:ln>
                <a:noFill/>
              </a:ln>
              <a:solidFill>
                <a:schemeClr val="tx1"/>
              </a:solidFill>
              <a:effectLst/>
              <a:latin typeface="Arial Black" panose="020B0A04020102020204" pitchFamily="34" charset="0"/>
            </a:endParaRPr>
          </a:p>
          <a:p>
            <a:pPr lvl="0"/>
            <a:endParaRPr lang="en-US" altLang="en-US" dirty="0">
              <a:ea typeface="Times New Roman" panose="02020603050405020304" pitchFamily="18" charset="0"/>
              <a:cs typeface="Arial" panose="020B0604020202020204" pitchFamily="34" charset="0"/>
            </a:endParaRPr>
          </a:p>
          <a:p>
            <a:pPr lvl="0"/>
            <a:r>
              <a:rPr lang="en-US" altLang="en-US" sz="2400" b="1" dirty="0">
                <a:latin typeface="Arial Black" panose="020B0A04020102020204" pitchFamily="34" charset="0"/>
                <a:ea typeface="Times New Roman" panose="02020603050405020304" pitchFamily="18" charset="0"/>
                <a:cs typeface="Arial" panose="020B0604020202020204" pitchFamily="34" charset="0"/>
              </a:rPr>
              <a:t>Jan – Feb:	</a:t>
            </a:r>
            <a:r>
              <a:rPr lang="en-US" altLang="en-US" sz="2400" b="1" i="1" dirty="0">
                <a:latin typeface="Arial Black" panose="020B0A04020102020204" pitchFamily="34" charset="0"/>
                <a:ea typeface="Times New Roman" panose="02020603050405020304" pitchFamily="18" charset="0"/>
                <a:cs typeface="Arial" panose="020B0604020202020204" pitchFamily="34" charset="0"/>
              </a:rPr>
              <a:t>Prayer and Meditation</a:t>
            </a:r>
            <a:r>
              <a:rPr lang="en-US" altLang="en-US" sz="2400" b="1" dirty="0">
                <a:latin typeface="Arial Black" panose="020B0A04020102020204" pitchFamily="34" charset="0"/>
                <a:ea typeface="Times New Roman" panose="02020603050405020304" pitchFamily="18" charset="0"/>
                <a:cs typeface="Arial" panose="020B0604020202020204" pitchFamily="34" charset="0"/>
              </a:rPr>
              <a:t>,</a:t>
            </a:r>
            <a:endParaRPr lang="en-US" altLang="en-US" sz="2400" b="1" dirty="0">
              <a:latin typeface="Arial Black" panose="020B0A04020102020204" pitchFamily="34" charset="0"/>
            </a:endParaRPr>
          </a:p>
          <a:p>
            <a:pPr lvl="0">
              <a:buFontTx/>
              <a:buChar char="•"/>
            </a:pPr>
            <a:r>
              <a:rPr lang="en-US" altLang="en-US" sz="2400" b="1" dirty="0">
                <a:latin typeface="Arial Black" panose="020B0A04020102020204" pitchFamily="34" charset="0"/>
                <a:ea typeface="Times New Roman" panose="02020603050405020304" pitchFamily="18" charset="0"/>
                <a:cs typeface="Arial" panose="020B0604020202020204" pitchFamily="34" charset="0"/>
              </a:rPr>
              <a:t>Mar – April: </a:t>
            </a:r>
            <a:r>
              <a:rPr lang="en-US" altLang="en-US" sz="2400" b="1" i="1" dirty="0">
                <a:latin typeface="Arial Black" panose="020B0A04020102020204" pitchFamily="34" charset="0"/>
                <a:ea typeface="Times New Roman" panose="02020603050405020304" pitchFamily="18" charset="0"/>
                <a:cs typeface="Arial" panose="020B0604020202020204" pitchFamily="34" charset="0"/>
              </a:rPr>
              <a:t>People who Ordinarily Would Not Mix</a:t>
            </a:r>
            <a:endParaRPr lang="en-US" altLang="en-US" sz="2400" b="1" dirty="0">
              <a:latin typeface="Arial Black" panose="020B0A04020102020204" pitchFamily="34" charset="0"/>
            </a:endParaRPr>
          </a:p>
          <a:p>
            <a:pPr lvl="0">
              <a:buFontTx/>
              <a:buChar char="•"/>
            </a:pPr>
            <a:r>
              <a:rPr lang="en-US" altLang="en-US" sz="2400" b="1" dirty="0">
                <a:latin typeface="Arial Black" panose="020B0A04020102020204" pitchFamily="34" charset="0"/>
                <a:ea typeface="Times New Roman" panose="02020603050405020304" pitchFamily="18" charset="0"/>
                <a:cs typeface="Arial" panose="020B0604020202020204" pitchFamily="34" charset="0"/>
              </a:rPr>
              <a:t>May – June:  </a:t>
            </a:r>
            <a:r>
              <a:rPr lang="en-US" altLang="en-US" sz="2400" b="1" i="1" dirty="0">
                <a:latin typeface="Arial Black" panose="020B0A04020102020204" pitchFamily="34" charset="0"/>
                <a:ea typeface="Times New Roman" panose="02020603050405020304" pitchFamily="18" charset="0"/>
                <a:cs typeface="Arial" panose="020B0604020202020204" pitchFamily="34" charset="0"/>
              </a:rPr>
              <a:t>Relapse Prevention</a:t>
            </a:r>
            <a:r>
              <a:rPr lang="en-US" altLang="en-US" sz="2400" b="1" dirty="0">
                <a:latin typeface="Arial Black" panose="020B0A04020102020204" pitchFamily="34" charset="0"/>
                <a:ea typeface="Times New Roman" panose="02020603050405020304" pitchFamily="18" charset="0"/>
                <a:cs typeface="Arial" panose="020B0604020202020204" pitchFamily="34" charset="0"/>
              </a:rPr>
              <a:t>.</a:t>
            </a:r>
            <a:endParaRPr lang="en-US" altLang="en-US" sz="2400" b="1" dirty="0">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3A56C4E9-F16A-24D9-700F-BC5A591B97FD}"/>
              </a:ext>
            </a:extLst>
          </p:cNvPr>
          <p:cNvSpPr>
            <a:spLocks noChangeArrowheads="1"/>
          </p:cNvSpPr>
          <p:nvPr/>
        </p:nvSpPr>
        <p:spPr bwMode="auto">
          <a:xfrm>
            <a:off x="457200" y="-696961"/>
            <a:ext cx="18473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07405EAA-9598-4892-913A-839CB526A676}"/>
              </a:ext>
            </a:extLst>
          </p:cNvPr>
          <p:cNvSpPr txBox="1"/>
          <p:nvPr/>
        </p:nvSpPr>
        <p:spPr>
          <a:xfrm>
            <a:off x="1886" y="-3036"/>
            <a:ext cx="12192000" cy="923330"/>
          </a:xfrm>
          <a:prstGeom prst="rect">
            <a:avLst/>
          </a:prstGeom>
          <a:solidFill>
            <a:srgbClr val="002060"/>
          </a:solidFill>
          <a:ln w="76200">
            <a:solidFill>
              <a:srgbClr val="FFFF00"/>
            </a:solidFill>
          </a:ln>
        </p:spPr>
        <p:txBody>
          <a:bodyPr wrap="square" rtlCol="0">
            <a:spAutoFit/>
          </a:bodyPr>
          <a:lstStyle/>
          <a:p>
            <a:pPr algn="ctr"/>
            <a:r>
              <a:rPr lang="en-US" sz="5400" b="1" dirty="0">
                <a:solidFill>
                  <a:schemeClr val="bg1"/>
                </a:solidFill>
                <a:effectLst/>
                <a:latin typeface="Arial Black" panose="020B0A04020102020204" pitchFamily="34" charset="0"/>
              </a:rPr>
              <a:t>Grapevine and La </a:t>
            </a:r>
            <a:r>
              <a:rPr lang="en-US" sz="5400" b="1" dirty="0" err="1">
                <a:solidFill>
                  <a:schemeClr val="bg1"/>
                </a:solidFill>
                <a:effectLst/>
                <a:latin typeface="Arial Black" panose="020B0A04020102020204" pitchFamily="34" charset="0"/>
              </a:rPr>
              <a:t>Viña</a:t>
            </a:r>
            <a:endParaRPr lang="en-US" sz="5400" b="1" dirty="0">
              <a:solidFill>
                <a:schemeClr val="bg1"/>
              </a:solidFill>
              <a:effectLst/>
              <a:latin typeface="Arial Black" panose="020B0A04020102020204" pitchFamily="34" charset="0"/>
            </a:endParaRPr>
          </a:p>
        </p:txBody>
      </p:sp>
      <p:pic>
        <p:nvPicPr>
          <p:cNvPr id="10" name="Picture 9" descr="A close up of a logo&#10;&#10;Description automatically generated">
            <a:extLst>
              <a:ext uri="{FF2B5EF4-FFF2-40B4-BE49-F238E27FC236}">
                <a16:creationId xmlns:a16="http://schemas.microsoft.com/office/drawing/2014/main" id="{50DBB629-2AA1-A51B-8FC5-5468CF9D104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4747762">
            <a:off x="10571594" y="-33042"/>
            <a:ext cx="1293049" cy="1731199"/>
          </a:xfrm>
          <a:prstGeom prst="rect">
            <a:avLst/>
          </a:prstGeom>
        </p:spPr>
      </p:pic>
      <p:pic>
        <p:nvPicPr>
          <p:cNvPr id="11" name="Picture 10" descr="A close up of a logo&#10;&#10;Description automatically generated">
            <a:extLst>
              <a:ext uri="{FF2B5EF4-FFF2-40B4-BE49-F238E27FC236}">
                <a16:creationId xmlns:a16="http://schemas.microsoft.com/office/drawing/2014/main" id="{E824E450-CC43-7464-CB41-C4EB05BA781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7365561">
            <a:off x="180007" y="-164778"/>
            <a:ext cx="1117114" cy="1495649"/>
          </a:xfrm>
          <a:prstGeom prst="rect">
            <a:avLst/>
          </a:prstGeom>
        </p:spPr>
      </p:pic>
      <p:pic>
        <p:nvPicPr>
          <p:cNvPr id="13" name="Picture 12">
            <a:extLst>
              <a:ext uri="{FF2B5EF4-FFF2-40B4-BE49-F238E27FC236}">
                <a16:creationId xmlns:a16="http://schemas.microsoft.com/office/drawing/2014/main" id="{95B69DD6-7C4C-3352-FE57-65A54FDA67B0}"/>
              </a:ext>
            </a:extLst>
          </p:cNvPr>
          <p:cNvPicPr>
            <a:picLocks noChangeAspect="1"/>
          </p:cNvPicPr>
          <p:nvPr/>
        </p:nvPicPr>
        <p:blipFill>
          <a:blip r:embed="rId4"/>
          <a:stretch>
            <a:fillRect/>
          </a:stretch>
        </p:blipFill>
        <p:spPr>
          <a:xfrm>
            <a:off x="7748337" y="1415548"/>
            <a:ext cx="2244233" cy="2927852"/>
          </a:xfrm>
          <a:prstGeom prst="rect">
            <a:avLst/>
          </a:prstGeom>
        </p:spPr>
      </p:pic>
      <p:pic>
        <p:nvPicPr>
          <p:cNvPr id="15" name="Picture 14">
            <a:extLst>
              <a:ext uri="{FF2B5EF4-FFF2-40B4-BE49-F238E27FC236}">
                <a16:creationId xmlns:a16="http://schemas.microsoft.com/office/drawing/2014/main" id="{5DEA0FF3-0C20-1B12-9408-7FFD901DDBB0}"/>
              </a:ext>
            </a:extLst>
          </p:cNvPr>
          <p:cNvPicPr>
            <a:picLocks noChangeAspect="1"/>
          </p:cNvPicPr>
          <p:nvPr/>
        </p:nvPicPr>
        <p:blipFill>
          <a:blip r:embed="rId5"/>
          <a:stretch>
            <a:fillRect/>
          </a:stretch>
        </p:blipFill>
        <p:spPr>
          <a:xfrm>
            <a:off x="10142621" y="3543680"/>
            <a:ext cx="2049379" cy="3441819"/>
          </a:xfrm>
          <a:prstGeom prst="rect">
            <a:avLst/>
          </a:prstGeom>
        </p:spPr>
      </p:pic>
    </p:spTree>
    <p:extLst>
      <p:ext uri="{BB962C8B-B14F-4D97-AF65-F5344CB8AC3E}">
        <p14:creationId xmlns:p14="http://schemas.microsoft.com/office/powerpoint/2010/main" val="3576625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57B57F-B7EF-B000-8926-BAC88C64A3E1}"/>
              </a:ext>
            </a:extLst>
          </p:cNvPr>
          <p:cNvSpPr>
            <a:spLocks noGrp="1"/>
          </p:cNvSpPr>
          <p:nvPr>
            <p:ph idx="1"/>
          </p:nvPr>
        </p:nvSpPr>
        <p:spPr>
          <a:xfrm>
            <a:off x="84221" y="1825624"/>
            <a:ext cx="12019547" cy="5032375"/>
          </a:xfrm>
        </p:spPr>
        <p:txBody>
          <a:bodyPr>
            <a:normAutofit/>
          </a:bodyPr>
          <a:lstStyle/>
          <a:p>
            <a:pPr marL="0" marR="0">
              <a:spcBef>
                <a:spcPts val="0"/>
              </a:spcBef>
              <a:spcAft>
                <a:spcPts val="0"/>
              </a:spcAft>
            </a:pPr>
            <a:endParaRPr lang="en-CA" sz="2400" b="1" u="sng" dirty="0">
              <a:effectLst/>
              <a:latin typeface="Arial" panose="020B0604020202020204" pitchFamily="34" charset="0"/>
              <a:ea typeface="Times New Roman" panose="02020603050405020304" pitchFamily="18" charset="0"/>
            </a:endParaRPr>
          </a:p>
          <a:p>
            <a:pPr marL="0" marR="0">
              <a:spcBef>
                <a:spcPts val="0"/>
              </a:spcBef>
              <a:spcAft>
                <a:spcPts val="0"/>
              </a:spcAft>
            </a:pPr>
            <a:endParaRPr lang="en-CA" sz="2400" b="1" u="sng" dirty="0">
              <a:effectLst/>
              <a:latin typeface="Arial" panose="020B0604020202020204" pitchFamily="34" charset="0"/>
              <a:ea typeface="Times New Roman" panose="02020603050405020304" pitchFamily="18" charset="0"/>
            </a:endParaRPr>
          </a:p>
          <a:p>
            <a:pPr marL="0" marR="0" indent="0">
              <a:spcBef>
                <a:spcPts val="0"/>
              </a:spcBef>
              <a:spcAft>
                <a:spcPts val="0"/>
              </a:spcAft>
              <a:buNone/>
            </a:pPr>
            <a:r>
              <a:rPr lang="en-CA" b="1" u="sng" dirty="0">
                <a:effectLst/>
                <a:latin typeface="Arial" panose="020B0604020202020204" pitchFamily="34" charset="0"/>
                <a:ea typeface="Times New Roman" panose="02020603050405020304" pitchFamily="18" charset="0"/>
              </a:rPr>
              <a:t>Grapevine Podcasts</a:t>
            </a:r>
            <a:r>
              <a:rPr lang="en-CA" b="1" dirty="0">
                <a:effectLst/>
                <a:latin typeface="Arial" panose="020B0604020202020204" pitchFamily="34" charset="0"/>
                <a:ea typeface="Times New Roman" panose="02020603050405020304" pitchFamily="18" charset="0"/>
              </a:rPr>
              <a:t>: Our AA Grapevine podcast program continues to grow - with a new episode each Monday</a:t>
            </a:r>
            <a:endParaRPr lang="en-US" b="1" dirty="0">
              <a:effectLst/>
              <a:latin typeface="Times New Roman" panose="02020603050405020304" pitchFamily="18" charset="0"/>
              <a:ea typeface="Times New Roman" panose="02020603050405020304" pitchFamily="18" charset="0"/>
            </a:endParaRPr>
          </a:p>
          <a:p>
            <a:pPr marL="0" marR="0" lvl="0" indent="0">
              <a:lnSpc>
                <a:spcPct val="105000"/>
              </a:lnSpc>
              <a:spcBef>
                <a:spcPts val="0"/>
              </a:spcBef>
              <a:spcAft>
                <a:spcPts val="800"/>
              </a:spcAft>
              <a:buNone/>
            </a:pPr>
            <a:r>
              <a:rPr lang="en-US" b="1" dirty="0">
                <a:effectLst/>
                <a:latin typeface="Arial" panose="020B0604020202020204" pitchFamily="34" charset="0"/>
                <a:ea typeface="Calibri" panose="020F0502020204030204" pitchFamily="34" charset="0"/>
                <a:cs typeface="Times New Roman" panose="02020603050405020304" pitchFamily="18" charset="0"/>
              </a:rPr>
              <a:t>Podcast downloads have topped over </a:t>
            </a:r>
            <a:r>
              <a:rPr lang="en-US" b="1" dirty="0">
                <a:latin typeface="Arial" panose="020B0604020202020204" pitchFamily="34" charset="0"/>
                <a:ea typeface="Calibri" panose="020F0502020204030204" pitchFamily="34" charset="0"/>
                <a:cs typeface="Times New Roman" panose="02020603050405020304" pitchFamily="18" charset="0"/>
              </a:rPr>
              <a:t>25</a:t>
            </a:r>
            <a:r>
              <a:rPr lang="en-US" b="1" dirty="0">
                <a:effectLst/>
                <a:latin typeface="Arial" panose="020B0604020202020204" pitchFamily="34" charset="0"/>
                <a:ea typeface="Calibri" panose="020F0502020204030204" pitchFamily="34" charset="0"/>
                <a:cs typeface="Times New Roman" panose="02020603050405020304" pitchFamily="18" charset="0"/>
              </a:rPr>
              <a:t>0,000 since inception.</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CA" b="1" dirty="0">
                <a:effectLst/>
                <a:latin typeface="Arial" panose="020B0604020202020204" pitchFamily="34" charset="0"/>
                <a:ea typeface="Times New Roman" panose="02020603050405020304" pitchFamily="18" charset="0"/>
              </a:rPr>
              <a:t>Come check us out, Mondays, at: </a:t>
            </a:r>
            <a:r>
              <a:rPr lang="en-CA" b="1" u="sng" dirty="0">
                <a:solidFill>
                  <a:srgbClr val="0563C1"/>
                </a:solidFill>
                <a:effectLst/>
                <a:latin typeface="Arial" panose="020B0604020202020204" pitchFamily="34" charset="0"/>
                <a:ea typeface="Times New Roman" panose="02020603050405020304" pitchFamily="18" charset="0"/>
                <a:hlinkClick r:id="rId2"/>
              </a:rPr>
              <a:t>https://www.aagrapevine.org/podcast</a:t>
            </a:r>
            <a:endParaRPr lang="en-US" b="1"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CA" b="1" dirty="0">
                <a:effectLst/>
                <a:latin typeface="Arial" panose="020B0604020202020204" pitchFamily="34" charset="0"/>
                <a:ea typeface="Times New Roman" panose="02020603050405020304" pitchFamily="18" charset="0"/>
              </a:rPr>
              <a:t> </a:t>
            </a:r>
            <a:endParaRPr lang="en-US" b="1"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CA" b="1" u="sng" dirty="0">
                <a:effectLst/>
                <a:latin typeface="Arial" panose="020B0604020202020204" pitchFamily="34" charset="0"/>
                <a:ea typeface="Times New Roman" panose="02020603050405020304" pitchFamily="18" charset="0"/>
              </a:rPr>
              <a:t>Instagram Update, thru </a:t>
            </a:r>
            <a:r>
              <a:rPr lang="en-CA" b="1" u="sng" dirty="0">
                <a:latin typeface="Arial" panose="020B0604020202020204" pitchFamily="34" charset="0"/>
                <a:ea typeface="Times New Roman" panose="02020603050405020304" pitchFamily="18" charset="0"/>
              </a:rPr>
              <a:t>September</a:t>
            </a:r>
            <a:r>
              <a:rPr lang="en-CA" b="1" u="sng" dirty="0">
                <a:effectLst/>
                <a:latin typeface="Arial" panose="020B0604020202020204" pitchFamily="34" charset="0"/>
                <a:ea typeface="Times New Roman" panose="02020603050405020304" pitchFamily="18" charset="0"/>
              </a:rPr>
              <a:t> 30, 2022</a:t>
            </a:r>
            <a:r>
              <a:rPr lang="en-CA" b="1" dirty="0">
                <a:effectLst/>
                <a:latin typeface="Arial" panose="020B0604020202020204" pitchFamily="34"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CA" b="1" dirty="0">
                <a:effectLst/>
                <a:latin typeface="Arial" panose="020B0604020202020204" pitchFamily="34" charset="0"/>
                <a:ea typeface="Times New Roman" panose="02020603050405020304" pitchFamily="18" charset="0"/>
              </a:rPr>
              <a:t> </a:t>
            </a:r>
            <a:endParaRPr lang="en-US" b="1" dirty="0">
              <a:effectLst/>
              <a:latin typeface="Times New Roman" panose="02020603050405020304" pitchFamily="18" charset="0"/>
              <a:ea typeface="Times New Roman" panose="02020603050405020304" pitchFamily="18" charset="0"/>
            </a:endParaRPr>
          </a:p>
          <a:p>
            <a:pPr marL="342900" marR="0" lvl="0" indent="-342900">
              <a:lnSpc>
                <a:spcPct val="105000"/>
              </a:lnSpc>
              <a:spcBef>
                <a:spcPts val="0"/>
              </a:spcBef>
              <a:spcAft>
                <a:spcPts val="0"/>
              </a:spcAft>
              <a:buFont typeface="Symbol" panose="05050102010706020507" pitchFamily="18" charset="2"/>
              <a:buChar char=""/>
            </a:pPr>
            <a:r>
              <a:rPr lang="en-US" b="1" dirty="0">
                <a:effectLst/>
                <a:latin typeface="Arial" panose="020B0604020202020204" pitchFamily="34" charset="0"/>
                <a:ea typeface="Times New Roman" panose="02020603050405020304" pitchFamily="18" charset="0"/>
                <a:cs typeface="Times New Roman" panose="02020603050405020304" pitchFamily="18" charset="0"/>
              </a:rPr>
              <a:t>AA Grapevine has 8,403 “followers” and La </a:t>
            </a:r>
            <a:r>
              <a:rPr lang="en-US" b="1" dirty="0" err="1">
                <a:effectLst/>
                <a:latin typeface="Arial" panose="020B0604020202020204" pitchFamily="34" charset="0"/>
                <a:ea typeface="Times New Roman" panose="02020603050405020304" pitchFamily="18" charset="0"/>
                <a:cs typeface="Times New Roman" panose="02020603050405020304" pitchFamily="18" charset="0"/>
              </a:rPr>
              <a:t>Viña</a:t>
            </a:r>
            <a:r>
              <a:rPr lang="en-US" b="1" dirty="0">
                <a:effectLst/>
                <a:latin typeface="Arial" panose="020B0604020202020204" pitchFamily="34" charset="0"/>
                <a:ea typeface="Times New Roman" panose="02020603050405020304" pitchFamily="18" charset="0"/>
                <a:cs typeface="Times New Roman" panose="02020603050405020304" pitchFamily="18" charset="0"/>
              </a:rPr>
              <a:t> has </a:t>
            </a:r>
            <a:r>
              <a:rPr lang="en-US" b="1" dirty="0">
                <a:latin typeface="Arial" panose="020B0604020202020204" pitchFamily="34" charset="0"/>
                <a:ea typeface="Times New Roman" panose="02020603050405020304" pitchFamily="18" charset="0"/>
                <a:cs typeface="Times New Roman" panose="02020603050405020304" pitchFamily="18" charset="0"/>
              </a:rPr>
              <a:t>1,012</a:t>
            </a:r>
            <a:r>
              <a:rPr lang="en-US" b="1" dirty="0">
                <a:effectLst/>
                <a:latin typeface="Arial" panose="020B0604020202020204" pitchFamily="34" charset="0"/>
                <a:ea typeface="Times New Roman" panose="02020603050405020304" pitchFamily="18" charset="0"/>
                <a:cs typeface="Times New Roman" panose="02020603050405020304" pitchFamily="18" charset="0"/>
              </a:rPr>
              <a:t> “followers.”</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Snip_TEMP0001.png">
            <a:extLst>
              <a:ext uri="{FF2B5EF4-FFF2-40B4-BE49-F238E27FC236}">
                <a16:creationId xmlns:a16="http://schemas.microsoft.com/office/drawing/2014/main" id="{F48F9283-53B4-5E41-6F9E-85305793B7CD}"/>
              </a:ext>
            </a:extLst>
          </p:cNvPr>
          <p:cNvPicPr>
            <a:picLocks noChangeAspect="1"/>
          </p:cNvPicPr>
          <p:nvPr/>
        </p:nvPicPr>
        <p:blipFill>
          <a:blip r:embed="rId3"/>
          <a:stretch>
            <a:fillRect/>
          </a:stretch>
        </p:blipFill>
        <p:spPr>
          <a:xfrm>
            <a:off x="4924938" y="920294"/>
            <a:ext cx="2338111" cy="1578587"/>
          </a:xfrm>
          <a:prstGeom prst="rect">
            <a:avLst/>
          </a:prstGeom>
          <a:ln w="12700">
            <a:miter lim="400000"/>
          </a:ln>
        </p:spPr>
      </p:pic>
      <p:pic>
        <p:nvPicPr>
          <p:cNvPr id="10" name="Picture 9">
            <a:extLst>
              <a:ext uri="{FF2B5EF4-FFF2-40B4-BE49-F238E27FC236}">
                <a16:creationId xmlns:a16="http://schemas.microsoft.com/office/drawing/2014/main" id="{CE716429-FB7D-B6C7-4CD6-623E442E6171}"/>
              </a:ext>
            </a:extLst>
          </p:cNvPr>
          <p:cNvPicPr>
            <a:picLocks noChangeAspect="1"/>
          </p:cNvPicPr>
          <p:nvPr/>
        </p:nvPicPr>
        <p:blipFill>
          <a:blip r:embed="rId4"/>
          <a:stretch>
            <a:fillRect/>
          </a:stretch>
        </p:blipFill>
        <p:spPr>
          <a:xfrm>
            <a:off x="9344361" y="4458844"/>
            <a:ext cx="2071868" cy="1311469"/>
          </a:xfrm>
          <a:prstGeom prst="rect">
            <a:avLst/>
          </a:prstGeom>
        </p:spPr>
      </p:pic>
      <p:pic>
        <p:nvPicPr>
          <p:cNvPr id="8" name="Picture 7">
            <a:extLst>
              <a:ext uri="{FF2B5EF4-FFF2-40B4-BE49-F238E27FC236}">
                <a16:creationId xmlns:a16="http://schemas.microsoft.com/office/drawing/2014/main" id="{AE133F94-2E1D-C468-AA66-6A6FE2B429F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893456"/>
            <a:ext cx="2071868" cy="1586344"/>
          </a:xfrm>
          <a:prstGeom prst="rect">
            <a:avLst/>
          </a:prstGeom>
        </p:spPr>
      </p:pic>
      <p:sp>
        <p:nvSpPr>
          <p:cNvPr id="12" name="TextBox 11">
            <a:extLst>
              <a:ext uri="{FF2B5EF4-FFF2-40B4-BE49-F238E27FC236}">
                <a16:creationId xmlns:a16="http://schemas.microsoft.com/office/drawing/2014/main" id="{7AD4B270-08D5-0E1F-61AB-6A613E08A64D}"/>
              </a:ext>
            </a:extLst>
          </p:cNvPr>
          <p:cNvSpPr txBox="1"/>
          <p:nvPr/>
        </p:nvSpPr>
        <p:spPr>
          <a:xfrm>
            <a:off x="1886" y="-3036"/>
            <a:ext cx="12192000" cy="923330"/>
          </a:xfrm>
          <a:prstGeom prst="rect">
            <a:avLst/>
          </a:prstGeom>
          <a:solidFill>
            <a:srgbClr val="002060"/>
          </a:solidFill>
          <a:ln w="76200">
            <a:solidFill>
              <a:srgbClr val="FFFF00"/>
            </a:solidFill>
          </a:ln>
        </p:spPr>
        <p:txBody>
          <a:bodyPr wrap="square" rtlCol="0">
            <a:spAutoFit/>
          </a:bodyPr>
          <a:lstStyle/>
          <a:p>
            <a:pPr algn="ctr"/>
            <a:r>
              <a:rPr lang="en-US" sz="5400" b="1" dirty="0">
                <a:solidFill>
                  <a:schemeClr val="bg1"/>
                </a:solidFill>
                <a:effectLst/>
                <a:latin typeface="Arial Black" panose="020B0A04020102020204" pitchFamily="34" charset="0"/>
              </a:rPr>
              <a:t>Grapevine and La </a:t>
            </a:r>
            <a:r>
              <a:rPr lang="en-US" sz="5400" b="1" dirty="0" err="1">
                <a:solidFill>
                  <a:schemeClr val="bg1"/>
                </a:solidFill>
                <a:effectLst/>
                <a:latin typeface="Arial Black" panose="020B0A04020102020204" pitchFamily="34" charset="0"/>
              </a:rPr>
              <a:t>Viña</a:t>
            </a:r>
            <a:endParaRPr lang="en-US" sz="5400" b="1" dirty="0">
              <a:solidFill>
                <a:schemeClr val="bg1"/>
              </a:solidFill>
              <a:effectLst/>
              <a:latin typeface="Arial Black" panose="020B0A04020102020204" pitchFamily="34" charset="0"/>
            </a:endParaRPr>
          </a:p>
        </p:txBody>
      </p:sp>
      <p:pic>
        <p:nvPicPr>
          <p:cNvPr id="13" name="Picture 12" descr="A close up of a logo&#10;&#10;Description automatically generated">
            <a:extLst>
              <a:ext uri="{FF2B5EF4-FFF2-40B4-BE49-F238E27FC236}">
                <a16:creationId xmlns:a16="http://schemas.microsoft.com/office/drawing/2014/main" id="{CDD95178-0BDF-AD5B-9897-79878D946D70}"/>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4747762">
            <a:off x="10027583" y="735389"/>
            <a:ext cx="1293049" cy="1731199"/>
          </a:xfrm>
          <a:prstGeom prst="rect">
            <a:avLst/>
          </a:prstGeom>
        </p:spPr>
      </p:pic>
    </p:spTree>
    <p:extLst>
      <p:ext uri="{BB962C8B-B14F-4D97-AF65-F5344CB8AC3E}">
        <p14:creationId xmlns:p14="http://schemas.microsoft.com/office/powerpoint/2010/main" val="1669247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4D8CA6-75CA-D0B0-0F67-65FB9F24141A}"/>
              </a:ext>
            </a:extLst>
          </p:cNvPr>
          <p:cNvPicPr>
            <a:picLocks noChangeAspect="1"/>
          </p:cNvPicPr>
          <p:nvPr/>
        </p:nvPicPr>
        <p:blipFill>
          <a:blip r:embed="rId2"/>
          <a:stretch>
            <a:fillRect/>
          </a:stretch>
        </p:blipFill>
        <p:spPr>
          <a:xfrm>
            <a:off x="9573043" y="79102"/>
            <a:ext cx="2618157" cy="3349898"/>
          </a:xfrm>
          <a:prstGeom prst="rect">
            <a:avLst/>
          </a:prstGeom>
        </p:spPr>
      </p:pic>
      <p:sp>
        <p:nvSpPr>
          <p:cNvPr id="4" name="TextBox 3">
            <a:extLst>
              <a:ext uri="{FF2B5EF4-FFF2-40B4-BE49-F238E27FC236}">
                <a16:creationId xmlns:a16="http://schemas.microsoft.com/office/drawing/2014/main" id="{E7D4C6D9-1CF0-ABA7-D502-EC2915305B3D}"/>
              </a:ext>
            </a:extLst>
          </p:cNvPr>
          <p:cNvSpPr txBox="1"/>
          <p:nvPr/>
        </p:nvSpPr>
        <p:spPr>
          <a:xfrm>
            <a:off x="1967696" y="277792"/>
            <a:ext cx="8183301" cy="523220"/>
          </a:xfrm>
          <a:prstGeom prst="rect">
            <a:avLst/>
          </a:prstGeom>
          <a:noFill/>
        </p:spPr>
        <p:txBody>
          <a:bodyPr wrap="square" rtlCol="0">
            <a:spAutoFit/>
          </a:bodyPr>
          <a:lstStyle/>
          <a:p>
            <a:r>
              <a:rPr lang="en-CA" sz="2800" b="1" u="sng" dirty="0">
                <a:solidFill>
                  <a:srgbClr val="FF0000"/>
                </a:solidFill>
                <a:effectLst/>
                <a:latin typeface="Arial" panose="020B0604020202020204" pitchFamily="34" charset="0"/>
                <a:ea typeface="Times New Roman" panose="02020603050405020304" pitchFamily="18" charset="0"/>
              </a:rPr>
              <a:t>International Convention - Regional Forums </a:t>
            </a:r>
            <a:endParaRPr lang="en-US" sz="2800" b="1" dirty="0">
              <a:solidFill>
                <a:srgbClr val="FF0000"/>
              </a:solidFill>
            </a:endParaRPr>
          </a:p>
        </p:txBody>
      </p:sp>
      <p:pic>
        <p:nvPicPr>
          <p:cNvPr id="8" name="Picture 7" descr="A group of flags&#10;&#10;Description automatically generated with low confidence">
            <a:extLst>
              <a:ext uri="{FF2B5EF4-FFF2-40B4-BE49-F238E27FC236}">
                <a16:creationId xmlns:a16="http://schemas.microsoft.com/office/drawing/2014/main" id="{F057C38A-767A-E4F2-6DF5-6156CA1BA95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49914" y="801012"/>
            <a:ext cx="5938835" cy="2127813"/>
          </a:xfrm>
          <a:prstGeom prst="rect">
            <a:avLst/>
          </a:prstGeom>
        </p:spPr>
      </p:pic>
      <p:pic>
        <p:nvPicPr>
          <p:cNvPr id="9" name="Picture 8" descr="A picture containing colorful&#10;&#10;Description automatically generated">
            <a:extLst>
              <a:ext uri="{FF2B5EF4-FFF2-40B4-BE49-F238E27FC236}">
                <a16:creationId xmlns:a16="http://schemas.microsoft.com/office/drawing/2014/main" id="{5BD6B76B-38FA-4CA8-8FB6-E46669B044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6696" y="3452045"/>
            <a:ext cx="6542024" cy="3213073"/>
          </a:xfrm>
          <a:prstGeom prst="rect">
            <a:avLst/>
          </a:prstGeom>
          <a:effectLst>
            <a:glow rad="101600">
              <a:srgbClr val="FFC000">
                <a:satMod val="175000"/>
                <a:alpha val="40000"/>
              </a:srgbClr>
            </a:glow>
            <a:softEdge rad="31750"/>
          </a:effectLst>
          <a:scene3d>
            <a:camera prst="orthographicFront"/>
            <a:lightRig rig="threePt" dir="t"/>
          </a:scene3d>
          <a:sp3d>
            <a:bevelT prst="relaxedInset"/>
          </a:sp3d>
        </p:spPr>
      </p:pic>
      <p:pic>
        <p:nvPicPr>
          <p:cNvPr id="10" name="Picture 9">
            <a:extLst>
              <a:ext uri="{FF2B5EF4-FFF2-40B4-BE49-F238E27FC236}">
                <a16:creationId xmlns:a16="http://schemas.microsoft.com/office/drawing/2014/main" id="{690DE53D-B4E8-27F2-6795-81A49B75D293}"/>
              </a:ext>
            </a:extLst>
          </p:cNvPr>
          <p:cNvPicPr>
            <a:picLocks noChangeAspect="1"/>
          </p:cNvPicPr>
          <p:nvPr/>
        </p:nvPicPr>
        <p:blipFill>
          <a:blip r:embed="rId6"/>
          <a:stretch>
            <a:fillRect/>
          </a:stretch>
        </p:blipFill>
        <p:spPr>
          <a:xfrm>
            <a:off x="9267417" y="3722185"/>
            <a:ext cx="2924583" cy="2858023"/>
          </a:xfrm>
          <a:prstGeom prst="rect">
            <a:avLst/>
          </a:prstGeom>
        </p:spPr>
      </p:pic>
      <p:pic>
        <p:nvPicPr>
          <p:cNvPr id="2" name="Picture 1" descr="See the source image">
            <a:extLst>
              <a:ext uri="{FF2B5EF4-FFF2-40B4-BE49-F238E27FC236}">
                <a16:creationId xmlns:a16="http://schemas.microsoft.com/office/drawing/2014/main" id="{CE80C42A-BE9F-7129-B8AD-3E7EA122FAB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0652" y="1062623"/>
            <a:ext cx="2410502" cy="2127812"/>
          </a:xfrm>
          <a:prstGeom prst="rect">
            <a:avLst/>
          </a:prstGeom>
          <a:noFill/>
          <a:ln>
            <a:noFill/>
          </a:ln>
          <a:scene3d>
            <a:camera prst="orthographicFront"/>
            <a:lightRig rig="threePt" dir="t"/>
          </a:scene3d>
          <a:sp3d>
            <a:bevelT/>
          </a:sp3d>
        </p:spPr>
      </p:pic>
    </p:spTree>
    <p:extLst>
      <p:ext uri="{BB962C8B-B14F-4D97-AF65-F5344CB8AC3E}">
        <p14:creationId xmlns:p14="http://schemas.microsoft.com/office/powerpoint/2010/main" val="3209463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A3A6C4-41F9-D0ED-47F1-EEFAB437AAA0}"/>
              </a:ext>
            </a:extLst>
          </p:cNvPr>
          <p:cNvPicPr>
            <a:picLocks noChangeAspect="1"/>
          </p:cNvPicPr>
          <p:nvPr/>
        </p:nvPicPr>
        <p:blipFill>
          <a:blip r:embed="rId2"/>
          <a:stretch>
            <a:fillRect/>
          </a:stretch>
        </p:blipFill>
        <p:spPr>
          <a:xfrm>
            <a:off x="437360" y="1169044"/>
            <a:ext cx="11317279" cy="5602146"/>
          </a:xfrm>
          <a:prstGeom prst="rect">
            <a:avLst/>
          </a:prstGeom>
        </p:spPr>
      </p:pic>
      <p:pic>
        <p:nvPicPr>
          <p:cNvPr id="4" name="Picture 3" descr="A group of flags&#10;&#10;Description automatically generated with low confidence">
            <a:extLst>
              <a:ext uri="{FF2B5EF4-FFF2-40B4-BE49-F238E27FC236}">
                <a16:creationId xmlns:a16="http://schemas.microsoft.com/office/drawing/2014/main" id="{905D9DE2-9724-06D1-FCD3-7FE6AEA7ABC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55180" y="86811"/>
            <a:ext cx="8032830" cy="1082234"/>
          </a:xfrm>
          <a:prstGeom prst="rect">
            <a:avLst/>
          </a:prstGeom>
        </p:spPr>
      </p:pic>
    </p:spTree>
    <p:extLst>
      <p:ext uri="{BB962C8B-B14F-4D97-AF65-F5344CB8AC3E}">
        <p14:creationId xmlns:p14="http://schemas.microsoft.com/office/powerpoint/2010/main" val="3622094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7212</TotalTime>
  <Words>1522</Words>
  <Application>Microsoft Office PowerPoint</Application>
  <PresentationFormat>Widescreen</PresentationFormat>
  <Paragraphs>172</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 Black</vt:lpstr>
      <vt:lpstr>Arial Narrow</vt:lpstr>
      <vt:lpstr>Baskerville Old Face</vt:lpstr>
      <vt:lpstr>Calibri</vt:lpstr>
      <vt:lpstr>Calibri Light</vt:lpstr>
      <vt:lpstr>Symbol</vt:lpstr>
      <vt:lpstr>Times New Roman</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AROUND THE PICNIC 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Miller</dc:creator>
  <cp:lastModifiedBy>Tracy Miller</cp:lastModifiedBy>
  <cp:revision>1</cp:revision>
  <dcterms:created xsi:type="dcterms:W3CDTF">2023-01-11T00:47:43Z</dcterms:created>
  <dcterms:modified xsi:type="dcterms:W3CDTF">2023-01-22T03:35:48Z</dcterms:modified>
</cp:coreProperties>
</file>